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28_B62A255B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62" r:id="rId6"/>
    <p:sldId id="263" r:id="rId7"/>
    <p:sldId id="293" r:id="rId8"/>
    <p:sldId id="296" r:id="rId9"/>
    <p:sldId id="305" r:id="rId10"/>
    <p:sldId id="301" r:id="rId11"/>
    <p:sldId id="309" r:id="rId12"/>
    <p:sldId id="308" r:id="rId13"/>
    <p:sldId id="269" r:id="rId14"/>
    <p:sldId id="302" r:id="rId15"/>
    <p:sldId id="271" r:id="rId16"/>
    <p:sldId id="306" r:id="rId17"/>
    <p:sldId id="273" r:id="rId18"/>
    <p:sldId id="307" r:id="rId19"/>
    <p:sldId id="304" r:id="rId20"/>
    <p:sldId id="261" r:id="rId21"/>
    <p:sldId id="260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apa" id="{DDC88C24-A977-4F94-92FB-96B49E7795EB}">
          <p14:sldIdLst>
            <p14:sldId id="256"/>
          </p14:sldIdLst>
        </p14:section>
        <p14:section name="Pauta" id="{9BD82186-2AC6-4DAF-BF6E-49367F29D8B4}">
          <p14:sldIdLst>
            <p14:sldId id="262"/>
          </p14:sldIdLst>
        </p14:section>
        <p14:section name="Introdução/Desenvolvimento" id="{C7807CEF-3081-4DA5-8E80-19CC6BC44EC5}">
          <p14:sldIdLst>
            <p14:sldId id="263"/>
            <p14:sldId id="293"/>
            <p14:sldId id="296"/>
            <p14:sldId id="305"/>
            <p14:sldId id="301"/>
            <p14:sldId id="309"/>
            <p14:sldId id="308"/>
            <p14:sldId id="269"/>
            <p14:sldId id="302"/>
            <p14:sldId id="271"/>
            <p14:sldId id="306"/>
            <p14:sldId id="273"/>
            <p14:sldId id="307"/>
            <p14:sldId id="304"/>
          </p14:sldIdLst>
        </p14:section>
        <p14:section name="Conclusão" id="{EE4A2471-F2D1-4AE0-8EEC-B4CE0915262D}">
          <p14:sldIdLst>
            <p14:sldId id="261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762F76-4E37-317C-F776-3B4EAFF2B25E}" name="Rafael Ferreira Ribeiro" initials="RFR" userId="S::rafael.ribeiro@senac.br::f57ab3eb-cd12-4eea-a091-307fd3f7f4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18C"/>
    <a:srgbClr val="1A8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F81FE2-DBA8-40E6-BEB1-765D09ABB176}" v="86" dt="2024-07-14T19:09:08.3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0"/>
  </p:normalViewPr>
  <p:slideViewPr>
    <p:cSldViewPr snapToGrid="0">
      <p:cViewPr varScale="1">
        <p:scale>
          <a:sx n="78" d="100"/>
          <a:sy n="78" d="100"/>
        </p:scale>
        <p:origin x="81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o Marcio Mario Pereira" userId="b51f53c3-8f12-4e65-a9c8-ec986fba6a31" providerId="ADAL" clId="{2DF81FE2-DBA8-40E6-BEB1-765D09ABB176}"/>
    <pc:docChg chg="undo custSel addSld delSld modSld modSection">
      <pc:chgData name="Angelo Marcio Mario Pereira" userId="b51f53c3-8f12-4e65-a9c8-ec986fba6a31" providerId="ADAL" clId="{2DF81FE2-DBA8-40E6-BEB1-765D09ABB176}" dt="2024-07-14T19:13:35.572" v="1386" actId="1076"/>
      <pc:docMkLst>
        <pc:docMk/>
      </pc:docMkLst>
      <pc:sldChg chg="modSp mod">
        <pc:chgData name="Angelo Marcio Mario Pereira" userId="b51f53c3-8f12-4e65-a9c8-ec986fba6a31" providerId="ADAL" clId="{2DF81FE2-DBA8-40E6-BEB1-765D09ABB176}" dt="2024-07-14T18:10:28.453" v="219" actId="20577"/>
        <pc:sldMkLst>
          <pc:docMk/>
          <pc:sldMk cId="2933844677" sldId="256"/>
        </pc:sldMkLst>
        <pc:spChg chg="mod">
          <ac:chgData name="Angelo Marcio Mario Pereira" userId="b51f53c3-8f12-4e65-a9c8-ec986fba6a31" providerId="ADAL" clId="{2DF81FE2-DBA8-40E6-BEB1-765D09ABB176}" dt="2024-07-14T18:10:28.453" v="219" actId="20577"/>
          <ac:spMkLst>
            <pc:docMk/>
            <pc:sldMk cId="2933844677" sldId="256"/>
            <ac:spMk id="2" creationId="{2DBBB775-3538-EACC-695E-7C6707AEE61A}"/>
          </ac:spMkLst>
        </pc:spChg>
      </pc:sldChg>
      <pc:sldChg chg="modSp mod">
        <pc:chgData name="Angelo Marcio Mario Pereira" userId="b51f53c3-8f12-4e65-a9c8-ec986fba6a31" providerId="ADAL" clId="{2DF81FE2-DBA8-40E6-BEB1-765D09ABB176}" dt="2024-07-14T18:10:07.853" v="217" actId="20577"/>
        <pc:sldMkLst>
          <pc:docMk/>
          <pc:sldMk cId="849490458" sldId="262"/>
        </pc:sldMkLst>
        <pc:spChg chg="mod">
          <ac:chgData name="Angelo Marcio Mario Pereira" userId="b51f53c3-8f12-4e65-a9c8-ec986fba6a31" providerId="ADAL" clId="{2DF81FE2-DBA8-40E6-BEB1-765D09ABB176}" dt="2024-07-14T18:10:07.853" v="217" actId="20577"/>
          <ac:spMkLst>
            <pc:docMk/>
            <pc:sldMk cId="849490458" sldId="262"/>
            <ac:spMk id="6" creationId="{6E82A2C1-C5ED-25DA-006C-5DA876FFBED8}"/>
          </ac:spMkLst>
        </pc:spChg>
      </pc:sldChg>
      <pc:sldChg chg="modSp mod">
        <pc:chgData name="Angelo Marcio Mario Pereira" userId="b51f53c3-8f12-4e65-a9c8-ec986fba6a31" providerId="ADAL" clId="{2DF81FE2-DBA8-40E6-BEB1-765D09ABB176}" dt="2024-07-14T18:57:00.052" v="763" actId="1037"/>
        <pc:sldMkLst>
          <pc:docMk/>
          <pc:sldMk cId="1532136318" sldId="269"/>
        </pc:sldMkLst>
        <pc:spChg chg="mod">
          <ac:chgData name="Angelo Marcio Mario Pereira" userId="b51f53c3-8f12-4e65-a9c8-ec986fba6a31" providerId="ADAL" clId="{2DF81FE2-DBA8-40E6-BEB1-765D09ABB176}" dt="2024-07-14T18:57:00.052" v="763" actId="1037"/>
          <ac:spMkLst>
            <pc:docMk/>
            <pc:sldMk cId="1532136318" sldId="269"/>
            <ac:spMk id="9" creationId="{88D36349-0B88-8B60-776B-8084DACFE006}"/>
          </ac:spMkLst>
        </pc:spChg>
        <pc:spChg chg="mod">
          <ac:chgData name="Angelo Marcio Mario Pereira" userId="b51f53c3-8f12-4e65-a9c8-ec986fba6a31" providerId="ADAL" clId="{2DF81FE2-DBA8-40E6-BEB1-765D09ABB176}" dt="2024-07-14T18:31:32.509" v="420" actId="34135"/>
          <ac:spMkLst>
            <pc:docMk/>
            <pc:sldMk cId="1532136318" sldId="269"/>
            <ac:spMk id="32" creationId="{52AEFCE9-8814-0BE3-D323-495D99B666D5}"/>
          </ac:spMkLst>
        </pc:spChg>
        <pc:picChg chg="mod">
          <ac:chgData name="Angelo Marcio Mario Pereira" userId="b51f53c3-8f12-4e65-a9c8-ec986fba6a31" providerId="ADAL" clId="{2DF81FE2-DBA8-40E6-BEB1-765D09ABB176}" dt="2024-07-14T18:31:11.260" v="415" actId="14100"/>
          <ac:picMkLst>
            <pc:docMk/>
            <pc:sldMk cId="1532136318" sldId="269"/>
            <ac:picMk id="3" creationId="{64E22107-C44E-AC94-147F-6198C46F856E}"/>
          </ac:picMkLst>
        </pc:picChg>
        <pc:cxnChg chg="mod">
          <ac:chgData name="Angelo Marcio Mario Pereira" userId="b51f53c3-8f12-4e65-a9c8-ec986fba6a31" providerId="ADAL" clId="{2DF81FE2-DBA8-40E6-BEB1-765D09ABB176}" dt="2024-07-14T18:31:20.487" v="417" actId="14100"/>
          <ac:cxnSpMkLst>
            <pc:docMk/>
            <pc:sldMk cId="1532136318" sldId="269"/>
            <ac:cxnSpMk id="23" creationId="{A9B5789B-6D29-A7F7-9079-1C160D37F2BB}"/>
          </ac:cxnSpMkLst>
        </pc:cxnChg>
      </pc:sldChg>
      <pc:sldChg chg="addSp delSp modSp mod">
        <pc:chgData name="Angelo Marcio Mario Pereira" userId="b51f53c3-8f12-4e65-a9c8-ec986fba6a31" providerId="ADAL" clId="{2DF81FE2-DBA8-40E6-BEB1-765D09ABB176}" dt="2024-07-14T18:56:24.530" v="712" actId="2711"/>
        <pc:sldMkLst>
          <pc:docMk/>
          <pc:sldMk cId="3952371324" sldId="271"/>
        </pc:sldMkLst>
        <pc:spChg chg="mod">
          <ac:chgData name="Angelo Marcio Mario Pereira" userId="b51f53c3-8f12-4e65-a9c8-ec986fba6a31" providerId="ADAL" clId="{2DF81FE2-DBA8-40E6-BEB1-765D09ABB176}" dt="2024-07-14T18:40:53.457" v="459" actId="20577"/>
          <ac:spMkLst>
            <pc:docMk/>
            <pc:sldMk cId="3952371324" sldId="271"/>
            <ac:spMk id="7" creationId="{8B184B2F-A080-25EE-87A0-15AD8ACEAB09}"/>
          </ac:spMkLst>
        </pc:spChg>
        <pc:spChg chg="add mod">
          <ac:chgData name="Angelo Marcio Mario Pereira" userId="b51f53c3-8f12-4e65-a9c8-ec986fba6a31" providerId="ADAL" clId="{2DF81FE2-DBA8-40E6-BEB1-765D09ABB176}" dt="2024-07-14T18:32:26.628" v="428"/>
          <ac:spMkLst>
            <pc:docMk/>
            <pc:sldMk cId="3952371324" sldId="271"/>
            <ac:spMk id="8" creationId="{664FCA21-1ECE-16ED-E9CE-2FFECDFE22E4}"/>
          </ac:spMkLst>
        </pc:spChg>
        <pc:spChg chg="mod">
          <ac:chgData name="Angelo Marcio Mario Pereira" userId="b51f53c3-8f12-4e65-a9c8-ec986fba6a31" providerId="ADAL" clId="{2DF81FE2-DBA8-40E6-BEB1-765D09ABB176}" dt="2024-07-14T18:44:18.420" v="600" actId="1036"/>
          <ac:spMkLst>
            <pc:docMk/>
            <pc:sldMk cId="3952371324" sldId="271"/>
            <ac:spMk id="13" creationId="{4E975FA3-3979-9A39-4961-3CCBE2BC8671}"/>
          </ac:spMkLst>
        </pc:spChg>
        <pc:spChg chg="mod">
          <ac:chgData name="Angelo Marcio Mario Pereira" userId="b51f53c3-8f12-4e65-a9c8-ec986fba6a31" providerId="ADAL" clId="{2DF81FE2-DBA8-40E6-BEB1-765D09ABB176}" dt="2024-07-14T18:45:31.920" v="649" actId="1036"/>
          <ac:spMkLst>
            <pc:docMk/>
            <pc:sldMk cId="3952371324" sldId="271"/>
            <ac:spMk id="14" creationId="{7DF370BB-D7EF-DB96-FA7B-E8B6A592577B}"/>
          </ac:spMkLst>
        </pc:spChg>
        <pc:spChg chg="mod">
          <ac:chgData name="Angelo Marcio Mario Pereira" userId="b51f53c3-8f12-4e65-a9c8-ec986fba6a31" providerId="ADAL" clId="{2DF81FE2-DBA8-40E6-BEB1-765D09ABB176}" dt="2024-07-14T18:45:31.920" v="649" actId="1036"/>
          <ac:spMkLst>
            <pc:docMk/>
            <pc:sldMk cId="3952371324" sldId="271"/>
            <ac:spMk id="15" creationId="{E0D5D29C-5A1B-24AF-3E7F-50D9807C4CD7}"/>
          </ac:spMkLst>
        </pc:spChg>
        <pc:spChg chg="mod">
          <ac:chgData name="Angelo Marcio Mario Pereira" userId="b51f53c3-8f12-4e65-a9c8-ec986fba6a31" providerId="ADAL" clId="{2DF81FE2-DBA8-40E6-BEB1-765D09ABB176}" dt="2024-07-14T18:44:22.708" v="605" actId="1035"/>
          <ac:spMkLst>
            <pc:docMk/>
            <pc:sldMk cId="3952371324" sldId="271"/>
            <ac:spMk id="17" creationId="{9C008329-580E-0430-5E32-3466D1DE5EDF}"/>
          </ac:spMkLst>
        </pc:spChg>
        <pc:spChg chg="mod">
          <ac:chgData name="Angelo Marcio Mario Pereira" userId="b51f53c3-8f12-4e65-a9c8-ec986fba6a31" providerId="ADAL" clId="{2DF81FE2-DBA8-40E6-BEB1-765D09ABB176}" dt="2024-07-14T18:44:46.398" v="622" actId="1035"/>
          <ac:spMkLst>
            <pc:docMk/>
            <pc:sldMk cId="3952371324" sldId="271"/>
            <ac:spMk id="18" creationId="{C6948B57-19AC-86D1-4605-AF839C554CD5}"/>
          </ac:spMkLst>
        </pc:spChg>
        <pc:spChg chg="mod">
          <ac:chgData name="Angelo Marcio Mario Pereira" userId="b51f53c3-8f12-4e65-a9c8-ec986fba6a31" providerId="ADAL" clId="{2DF81FE2-DBA8-40E6-BEB1-765D09ABB176}" dt="2024-07-14T18:44:46.398" v="622" actId="1035"/>
          <ac:spMkLst>
            <pc:docMk/>
            <pc:sldMk cId="3952371324" sldId="271"/>
            <ac:spMk id="19" creationId="{D84E6CEF-0DC8-8144-7790-2293E5CF3604}"/>
          </ac:spMkLst>
        </pc:spChg>
        <pc:spChg chg="mod">
          <ac:chgData name="Angelo Marcio Mario Pereira" userId="b51f53c3-8f12-4e65-a9c8-ec986fba6a31" providerId="ADAL" clId="{2DF81FE2-DBA8-40E6-BEB1-765D09ABB176}" dt="2024-07-14T18:44:51.603" v="628" actId="1035"/>
          <ac:spMkLst>
            <pc:docMk/>
            <pc:sldMk cId="3952371324" sldId="271"/>
            <ac:spMk id="20" creationId="{E4AC9886-8B8B-037C-8A41-05211D3F301A}"/>
          </ac:spMkLst>
        </pc:spChg>
        <pc:spChg chg="mod">
          <ac:chgData name="Angelo Marcio Mario Pereira" userId="b51f53c3-8f12-4e65-a9c8-ec986fba6a31" providerId="ADAL" clId="{2DF81FE2-DBA8-40E6-BEB1-765D09ABB176}" dt="2024-07-14T18:44:51.603" v="628" actId="1035"/>
          <ac:spMkLst>
            <pc:docMk/>
            <pc:sldMk cId="3952371324" sldId="271"/>
            <ac:spMk id="21" creationId="{1CCB8143-AF44-B97C-D3F4-27C411F9799E}"/>
          </ac:spMkLst>
        </pc:spChg>
        <pc:spChg chg="mod">
          <ac:chgData name="Angelo Marcio Mario Pereira" userId="b51f53c3-8f12-4e65-a9c8-ec986fba6a31" providerId="ADAL" clId="{2DF81FE2-DBA8-40E6-BEB1-765D09ABB176}" dt="2024-07-14T18:44:57.135" v="633" actId="1035"/>
          <ac:spMkLst>
            <pc:docMk/>
            <pc:sldMk cId="3952371324" sldId="271"/>
            <ac:spMk id="22" creationId="{44BC1637-86EE-5A8F-87F1-397CCA67FE86}"/>
          </ac:spMkLst>
        </pc:spChg>
        <pc:spChg chg="mod">
          <ac:chgData name="Angelo Marcio Mario Pereira" userId="b51f53c3-8f12-4e65-a9c8-ec986fba6a31" providerId="ADAL" clId="{2DF81FE2-DBA8-40E6-BEB1-765D09ABB176}" dt="2024-07-14T18:44:57.135" v="633" actId="1035"/>
          <ac:spMkLst>
            <pc:docMk/>
            <pc:sldMk cId="3952371324" sldId="271"/>
            <ac:spMk id="24" creationId="{98BD4010-3AE9-AA21-FBB7-F745D8DAE1D1}"/>
          </ac:spMkLst>
        </pc:spChg>
        <pc:spChg chg="mod">
          <ac:chgData name="Angelo Marcio Mario Pereira" userId="b51f53c3-8f12-4e65-a9c8-ec986fba6a31" providerId="ADAL" clId="{2DF81FE2-DBA8-40E6-BEB1-765D09ABB176}" dt="2024-07-14T18:45:02.256" v="637" actId="1035"/>
          <ac:spMkLst>
            <pc:docMk/>
            <pc:sldMk cId="3952371324" sldId="271"/>
            <ac:spMk id="25" creationId="{CDD6A66C-98A7-2899-3AEC-DA549A2DF57A}"/>
          </ac:spMkLst>
        </pc:spChg>
        <pc:spChg chg="mod">
          <ac:chgData name="Angelo Marcio Mario Pereira" userId="b51f53c3-8f12-4e65-a9c8-ec986fba6a31" providerId="ADAL" clId="{2DF81FE2-DBA8-40E6-BEB1-765D09ABB176}" dt="2024-07-14T18:45:02.256" v="637" actId="1035"/>
          <ac:spMkLst>
            <pc:docMk/>
            <pc:sldMk cId="3952371324" sldId="271"/>
            <ac:spMk id="26" creationId="{41DCC025-AEB3-6863-B83B-C52F09ECCE31}"/>
          </ac:spMkLst>
        </pc:spChg>
        <pc:spChg chg="mod">
          <ac:chgData name="Angelo Marcio Mario Pereira" userId="b51f53c3-8f12-4e65-a9c8-ec986fba6a31" providerId="ADAL" clId="{2DF81FE2-DBA8-40E6-BEB1-765D09ABB176}" dt="2024-07-14T18:45:05.830" v="639" actId="1035"/>
          <ac:spMkLst>
            <pc:docMk/>
            <pc:sldMk cId="3952371324" sldId="271"/>
            <ac:spMk id="27" creationId="{E142300D-7AA9-0B49-E4BD-D400A9501E33}"/>
          </ac:spMkLst>
        </pc:spChg>
        <pc:spChg chg="mod">
          <ac:chgData name="Angelo Marcio Mario Pereira" userId="b51f53c3-8f12-4e65-a9c8-ec986fba6a31" providerId="ADAL" clId="{2DF81FE2-DBA8-40E6-BEB1-765D09ABB176}" dt="2024-07-14T18:45:19.716" v="647" actId="20577"/>
          <ac:spMkLst>
            <pc:docMk/>
            <pc:sldMk cId="3952371324" sldId="271"/>
            <ac:spMk id="28" creationId="{2A5718A4-5466-FDC0-F513-82B0AFF31E6A}"/>
          </ac:spMkLst>
        </pc:spChg>
        <pc:spChg chg="del">
          <ac:chgData name="Angelo Marcio Mario Pereira" userId="b51f53c3-8f12-4e65-a9c8-ec986fba6a31" providerId="ADAL" clId="{2DF81FE2-DBA8-40E6-BEB1-765D09ABB176}" dt="2024-07-14T18:43:40.721" v="588" actId="478"/>
          <ac:spMkLst>
            <pc:docMk/>
            <pc:sldMk cId="3952371324" sldId="271"/>
            <ac:spMk id="29" creationId="{0D107942-20C9-274D-C325-89D0F313CCF2}"/>
          </ac:spMkLst>
        </pc:spChg>
        <pc:spChg chg="add del mod">
          <ac:chgData name="Angelo Marcio Mario Pereira" userId="b51f53c3-8f12-4e65-a9c8-ec986fba6a31" providerId="ADAL" clId="{2DF81FE2-DBA8-40E6-BEB1-765D09ABB176}" dt="2024-07-14T18:33:18.415" v="435" actId="34135"/>
          <ac:spMkLst>
            <pc:docMk/>
            <pc:sldMk cId="3952371324" sldId="271"/>
            <ac:spMk id="32" creationId="{52AEFCE9-8814-0BE3-D323-495D99B666D5}"/>
          </ac:spMkLst>
        </pc:spChg>
        <pc:grpChg chg="add mod">
          <ac:chgData name="Angelo Marcio Mario Pereira" userId="b51f53c3-8f12-4e65-a9c8-ec986fba6a31" providerId="ADAL" clId="{2DF81FE2-DBA8-40E6-BEB1-765D09ABB176}" dt="2024-07-14T18:33:14.987" v="434" actId="164"/>
          <ac:grpSpMkLst>
            <pc:docMk/>
            <pc:sldMk cId="3952371324" sldId="271"/>
            <ac:grpSpMk id="9" creationId="{248499AC-761D-FFA0-B0FA-A3E418203189}"/>
          </ac:grpSpMkLst>
        </pc:grpChg>
        <pc:graphicFrameChg chg="mod modGraphic">
          <ac:chgData name="Angelo Marcio Mario Pereira" userId="b51f53c3-8f12-4e65-a9c8-ec986fba6a31" providerId="ADAL" clId="{2DF81FE2-DBA8-40E6-BEB1-765D09ABB176}" dt="2024-07-14T18:56:24.530" v="712" actId="2711"/>
          <ac:graphicFrameMkLst>
            <pc:docMk/>
            <pc:sldMk cId="3952371324" sldId="271"/>
            <ac:graphicFrameMk id="3" creationId="{E74D988E-88C2-275F-AA2C-0F3BA65EEC0F}"/>
          </ac:graphicFrameMkLst>
        </pc:graphicFrameChg>
        <pc:cxnChg chg="add del mod">
          <ac:chgData name="Angelo Marcio Mario Pereira" userId="b51f53c3-8f12-4e65-a9c8-ec986fba6a31" providerId="ADAL" clId="{2DF81FE2-DBA8-40E6-BEB1-765D09ABB176}" dt="2024-07-14T18:33:14.987" v="434" actId="164"/>
          <ac:cxnSpMkLst>
            <pc:docMk/>
            <pc:sldMk cId="3952371324" sldId="271"/>
            <ac:cxnSpMk id="23" creationId="{A9B5789B-6D29-A7F7-9079-1C160D37F2BB}"/>
          </ac:cxnSpMkLst>
        </pc:cxnChg>
      </pc:sldChg>
      <pc:sldChg chg="delSp modSp mod">
        <pc:chgData name="Angelo Marcio Mario Pereira" userId="b51f53c3-8f12-4e65-a9c8-ec986fba6a31" providerId="ADAL" clId="{2DF81FE2-DBA8-40E6-BEB1-765D09ABB176}" dt="2024-07-14T19:13:35.572" v="1386" actId="1076"/>
        <pc:sldMkLst>
          <pc:docMk/>
          <pc:sldMk cId="1473917354" sldId="273"/>
        </pc:sldMkLst>
        <pc:spChg chg="del mod">
          <ac:chgData name="Angelo Marcio Mario Pereira" userId="b51f53c3-8f12-4e65-a9c8-ec986fba6a31" providerId="ADAL" clId="{2DF81FE2-DBA8-40E6-BEB1-765D09ABB176}" dt="2024-07-14T19:13:26.214" v="1385" actId="478"/>
          <ac:spMkLst>
            <pc:docMk/>
            <pc:sldMk cId="1473917354" sldId="273"/>
            <ac:spMk id="5" creationId="{0841622E-F338-8F2A-5404-3464935DE694}"/>
          </ac:spMkLst>
        </pc:spChg>
        <pc:spChg chg="mod">
          <ac:chgData name="Angelo Marcio Mario Pereira" userId="b51f53c3-8f12-4e65-a9c8-ec986fba6a31" providerId="ADAL" clId="{2DF81FE2-DBA8-40E6-BEB1-765D09ABB176}" dt="2024-07-14T18:32:45.598" v="430" actId="34135"/>
          <ac:spMkLst>
            <pc:docMk/>
            <pc:sldMk cId="1473917354" sldId="273"/>
            <ac:spMk id="32" creationId="{52AEFCE9-8814-0BE3-D323-495D99B666D5}"/>
          </ac:spMkLst>
        </pc:spChg>
        <pc:graphicFrameChg chg="mod">
          <ac:chgData name="Angelo Marcio Mario Pereira" userId="b51f53c3-8f12-4e65-a9c8-ec986fba6a31" providerId="ADAL" clId="{2DF81FE2-DBA8-40E6-BEB1-765D09ABB176}" dt="2024-07-14T19:13:35.572" v="1386" actId="1076"/>
          <ac:graphicFrameMkLst>
            <pc:docMk/>
            <pc:sldMk cId="1473917354" sldId="273"/>
            <ac:graphicFrameMk id="8" creationId="{186E1BCC-3A26-5A54-948E-8BC554D696BF}"/>
          </ac:graphicFrameMkLst>
        </pc:graphicFrameChg>
      </pc:sldChg>
      <pc:sldChg chg="modSp mod">
        <pc:chgData name="Angelo Marcio Mario Pereira" userId="b51f53c3-8f12-4e65-a9c8-ec986fba6a31" providerId="ADAL" clId="{2DF81FE2-DBA8-40E6-BEB1-765D09ABB176}" dt="2024-07-14T19:12:12.105" v="1382" actId="1076"/>
        <pc:sldMkLst>
          <pc:docMk/>
          <pc:sldMk cId="2092434804" sldId="293"/>
        </pc:sldMkLst>
        <pc:spChg chg="mod">
          <ac:chgData name="Angelo Marcio Mario Pereira" userId="b51f53c3-8f12-4e65-a9c8-ec986fba6a31" providerId="ADAL" clId="{2DF81FE2-DBA8-40E6-BEB1-765D09ABB176}" dt="2024-07-14T19:12:12.105" v="1382" actId="1076"/>
          <ac:spMkLst>
            <pc:docMk/>
            <pc:sldMk cId="2092434804" sldId="293"/>
            <ac:spMk id="15" creationId="{B625ACBF-78A1-B3E8-DABC-23918CEA3A01}"/>
          </ac:spMkLst>
        </pc:spChg>
        <pc:picChg chg="mod">
          <ac:chgData name="Angelo Marcio Mario Pereira" userId="b51f53c3-8f12-4e65-a9c8-ec986fba6a31" providerId="ADAL" clId="{2DF81FE2-DBA8-40E6-BEB1-765D09ABB176}" dt="2024-07-14T19:12:03.442" v="1381" actId="1076"/>
          <ac:picMkLst>
            <pc:docMk/>
            <pc:sldMk cId="2092434804" sldId="293"/>
            <ac:picMk id="3" creationId="{2BB74C6C-B91C-B0AC-F761-EEBF9CAEFA26}"/>
          </ac:picMkLst>
        </pc:picChg>
      </pc:sldChg>
      <pc:sldChg chg="modSp del mod">
        <pc:chgData name="Angelo Marcio Mario Pereira" userId="b51f53c3-8f12-4e65-a9c8-ec986fba6a31" providerId="ADAL" clId="{2DF81FE2-DBA8-40E6-BEB1-765D09ABB176}" dt="2024-07-14T18:12:44.285" v="229" actId="2696"/>
        <pc:sldMkLst>
          <pc:docMk/>
          <pc:sldMk cId="1090304579" sldId="298"/>
        </pc:sldMkLst>
        <pc:spChg chg="mod">
          <ac:chgData name="Angelo Marcio Mario Pereira" userId="b51f53c3-8f12-4e65-a9c8-ec986fba6a31" providerId="ADAL" clId="{2DF81FE2-DBA8-40E6-BEB1-765D09ABB176}" dt="2024-07-14T18:10:51.771" v="220" actId="6549"/>
          <ac:spMkLst>
            <pc:docMk/>
            <pc:sldMk cId="1090304579" sldId="298"/>
            <ac:spMk id="7" creationId="{8B184B2F-A080-25EE-87A0-15AD8ACEAB09}"/>
          </ac:spMkLst>
        </pc:spChg>
        <pc:spChg chg="mod">
          <ac:chgData name="Angelo Marcio Mario Pereira" userId="b51f53c3-8f12-4e65-a9c8-ec986fba6a31" providerId="ADAL" clId="{2DF81FE2-DBA8-40E6-BEB1-765D09ABB176}" dt="2024-07-14T18:11:18.942" v="221" actId="207"/>
          <ac:spMkLst>
            <pc:docMk/>
            <pc:sldMk cId="1090304579" sldId="298"/>
            <ac:spMk id="11" creationId="{9CD4D988-3CA4-F364-CCAA-4CB05F98CD2B}"/>
          </ac:spMkLst>
        </pc:spChg>
      </pc:sldChg>
      <pc:sldChg chg="delSp modSp del mod modShow">
        <pc:chgData name="Angelo Marcio Mario Pereira" userId="b51f53c3-8f12-4e65-a9c8-ec986fba6a31" providerId="ADAL" clId="{2DF81FE2-DBA8-40E6-BEB1-765D09ABB176}" dt="2024-07-14T19:07:51.130" v="1345" actId="47"/>
        <pc:sldMkLst>
          <pc:docMk/>
          <pc:sldMk cId="3566158848" sldId="299"/>
        </pc:sldMkLst>
        <pc:spChg chg="mod">
          <ac:chgData name="Angelo Marcio Mario Pereira" userId="b51f53c3-8f12-4e65-a9c8-ec986fba6a31" providerId="ADAL" clId="{2DF81FE2-DBA8-40E6-BEB1-765D09ABB176}" dt="2024-07-14T19:02:04.990" v="1216" actId="1076"/>
          <ac:spMkLst>
            <pc:docMk/>
            <pc:sldMk cId="3566158848" sldId="299"/>
            <ac:spMk id="10" creationId="{C4E21AEE-189D-752F-EB21-EF560A906782}"/>
          </ac:spMkLst>
        </pc:spChg>
        <pc:spChg chg="mod">
          <ac:chgData name="Angelo Marcio Mario Pereira" userId="b51f53c3-8f12-4e65-a9c8-ec986fba6a31" providerId="ADAL" clId="{2DF81FE2-DBA8-40E6-BEB1-765D09ABB176}" dt="2024-07-14T19:02:06.046" v="1217" actId="1076"/>
          <ac:spMkLst>
            <pc:docMk/>
            <pc:sldMk cId="3566158848" sldId="299"/>
            <ac:spMk id="13" creationId="{3925E611-BAFB-B2F5-B8D5-E24FB0A0844E}"/>
          </ac:spMkLst>
        </pc:spChg>
        <pc:graphicFrameChg chg="del mod">
          <ac:chgData name="Angelo Marcio Mario Pereira" userId="b51f53c3-8f12-4e65-a9c8-ec986fba6a31" providerId="ADAL" clId="{2DF81FE2-DBA8-40E6-BEB1-765D09ABB176}" dt="2024-07-14T18:19:42.054" v="382" actId="478"/>
          <ac:graphicFrameMkLst>
            <pc:docMk/>
            <pc:sldMk cId="3566158848" sldId="299"/>
            <ac:graphicFrameMk id="17" creationId="{52FE793F-7023-A4FE-0346-70DCE84DA56B}"/>
          </ac:graphicFrameMkLst>
        </pc:graphicFrameChg>
      </pc:sldChg>
      <pc:sldChg chg="addSp delSp modSp del mod">
        <pc:chgData name="Angelo Marcio Mario Pereira" userId="b51f53c3-8f12-4e65-a9c8-ec986fba6a31" providerId="ADAL" clId="{2DF81FE2-DBA8-40E6-BEB1-765D09ABB176}" dt="2024-07-14T19:09:12.905" v="1363" actId="47"/>
        <pc:sldMkLst>
          <pc:docMk/>
          <pc:sldMk cId="3139441851" sldId="300"/>
        </pc:sldMkLst>
        <pc:spChg chg="mod">
          <ac:chgData name="Angelo Marcio Mario Pereira" userId="b51f53c3-8f12-4e65-a9c8-ec986fba6a31" providerId="ADAL" clId="{2DF81FE2-DBA8-40E6-BEB1-765D09ABB176}" dt="2024-07-14T18:39:03.920" v="443" actId="20577"/>
          <ac:spMkLst>
            <pc:docMk/>
            <pc:sldMk cId="3139441851" sldId="300"/>
            <ac:spMk id="8" creationId="{6FFECB53-5D73-3F81-684D-5729EF9435C2}"/>
          </ac:spMkLst>
        </pc:spChg>
        <pc:spChg chg="mod">
          <ac:chgData name="Angelo Marcio Mario Pereira" userId="b51f53c3-8f12-4e65-a9c8-ec986fba6a31" providerId="ADAL" clId="{2DF81FE2-DBA8-40E6-BEB1-765D09ABB176}" dt="2024-07-14T18:16:36.825" v="278" actId="207"/>
          <ac:spMkLst>
            <pc:docMk/>
            <pc:sldMk cId="3139441851" sldId="300"/>
            <ac:spMk id="11" creationId="{9CD4D988-3CA4-F364-CCAA-4CB05F98CD2B}"/>
          </ac:spMkLst>
        </pc:spChg>
        <pc:spChg chg="del mod">
          <ac:chgData name="Angelo Marcio Mario Pereira" userId="b51f53c3-8f12-4e65-a9c8-ec986fba6a31" providerId="ADAL" clId="{2DF81FE2-DBA8-40E6-BEB1-765D09ABB176}" dt="2024-07-14T18:16:15.436" v="272" actId="478"/>
          <ac:spMkLst>
            <pc:docMk/>
            <pc:sldMk cId="3139441851" sldId="300"/>
            <ac:spMk id="16" creationId="{3D8BC557-CEF8-5D08-7226-2B0E14FEA2C0}"/>
          </ac:spMkLst>
        </pc:spChg>
        <pc:grpChg chg="add mod">
          <ac:chgData name="Angelo Marcio Mario Pereira" userId="b51f53c3-8f12-4e65-a9c8-ec986fba6a31" providerId="ADAL" clId="{2DF81FE2-DBA8-40E6-BEB1-765D09ABB176}" dt="2024-07-14T18:16:55.545" v="280" actId="1076"/>
          <ac:grpSpMkLst>
            <pc:docMk/>
            <pc:sldMk cId="3139441851" sldId="300"/>
            <ac:grpSpMk id="10" creationId="{EADCD4D6-48A9-B171-225D-AC371976435A}"/>
          </ac:grpSpMkLst>
        </pc:grpChg>
        <pc:picChg chg="mod">
          <ac:chgData name="Angelo Marcio Mario Pereira" userId="b51f53c3-8f12-4e65-a9c8-ec986fba6a31" providerId="ADAL" clId="{2DF81FE2-DBA8-40E6-BEB1-765D09ABB176}" dt="2024-07-14T18:16:55.545" v="280" actId="1076"/>
          <ac:picMkLst>
            <pc:docMk/>
            <pc:sldMk cId="3139441851" sldId="300"/>
            <ac:picMk id="3" creationId="{69BC1FDD-BF5B-FC99-8120-D952DFCF7C40}"/>
          </ac:picMkLst>
        </pc:picChg>
        <pc:picChg chg="mod">
          <ac:chgData name="Angelo Marcio Mario Pereira" userId="b51f53c3-8f12-4e65-a9c8-ec986fba6a31" providerId="ADAL" clId="{2DF81FE2-DBA8-40E6-BEB1-765D09ABB176}" dt="2024-07-14T18:16:55.545" v="280" actId="1076"/>
          <ac:picMkLst>
            <pc:docMk/>
            <pc:sldMk cId="3139441851" sldId="300"/>
            <ac:picMk id="5" creationId="{F7ECB43F-B190-67F7-658A-71AD31DC64C7}"/>
          </ac:picMkLst>
        </pc:picChg>
        <pc:cxnChg chg="mod">
          <ac:chgData name="Angelo Marcio Mario Pereira" userId="b51f53c3-8f12-4e65-a9c8-ec986fba6a31" providerId="ADAL" clId="{2DF81FE2-DBA8-40E6-BEB1-765D09ABB176}" dt="2024-07-14T18:16:55.545" v="280" actId="1076"/>
          <ac:cxnSpMkLst>
            <pc:docMk/>
            <pc:sldMk cId="3139441851" sldId="300"/>
            <ac:cxnSpMk id="9" creationId="{08F7B5A0-DF2D-A2E3-3F2E-F05EAC8E5E8A}"/>
          </ac:cxnSpMkLst>
        </pc:cxnChg>
      </pc:sldChg>
      <pc:sldChg chg="addSp delSp modSp mod">
        <pc:chgData name="Angelo Marcio Mario Pereira" userId="b51f53c3-8f12-4e65-a9c8-ec986fba6a31" providerId="ADAL" clId="{2DF81FE2-DBA8-40E6-BEB1-765D09ABB176}" dt="2024-07-14T18:14:21.394" v="267" actId="123"/>
        <pc:sldMkLst>
          <pc:docMk/>
          <pc:sldMk cId="1045773733" sldId="301"/>
        </pc:sldMkLst>
        <pc:spChg chg="mod">
          <ac:chgData name="Angelo Marcio Mario Pereira" userId="b51f53c3-8f12-4e65-a9c8-ec986fba6a31" providerId="ADAL" clId="{2DF81FE2-DBA8-40E6-BEB1-765D09ABB176}" dt="2024-07-14T18:14:07.567" v="265" actId="20577"/>
          <ac:spMkLst>
            <pc:docMk/>
            <pc:sldMk cId="1045773733" sldId="301"/>
            <ac:spMk id="7" creationId="{8B184B2F-A080-25EE-87A0-15AD8ACEAB09}"/>
          </ac:spMkLst>
        </pc:spChg>
        <pc:spChg chg="mod">
          <ac:chgData name="Angelo Marcio Mario Pereira" userId="b51f53c3-8f12-4e65-a9c8-ec986fba6a31" providerId="ADAL" clId="{2DF81FE2-DBA8-40E6-BEB1-765D09ABB176}" dt="2024-07-14T18:12:59.778" v="233"/>
          <ac:spMkLst>
            <pc:docMk/>
            <pc:sldMk cId="1045773733" sldId="301"/>
            <ac:spMk id="8" creationId="{8FDF325E-2CA4-EF12-E6F0-19A23B24127D}"/>
          </ac:spMkLst>
        </pc:spChg>
        <pc:spChg chg="mod">
          <ac:chgData name="Angelo Marcio Mario Pereira" userId="b51f53c3-8f12-4e65-a9c8-ec986fba6a31" providerId="ADAL" clId="{2DF81FE2-DBA8-40E6-BEB1-765D09ABB176}" dt="2024-07-14T18:13:05.152" v="234" actId="6549"/>
          <ac:spMkLst>
            <pc:docMk/>
            <pc:sldMk cId="1045773733" sldId="301"/>
            <ac:spMk id="9" creationId="{AF9FBE0C-5272-A097-55E2-FE9413DDCD1B}"/>
          </ac:spMkLst>
        </pc:spChg>
        <pc:spChg chg="add del">
          <ac:chgData name="Angelo Marcio Mario Pereira" userId="b51f53c3-8f12-4e65-a9c8-ec986fba6a31" providerId="ADAL" clId="{2DF81FE2-DBA8-40E6-BEB1-765D09ABB176}" dt="2024-07-14T18:13:21.851" v="239" actId="22"/>
          <ac:spMkLst>
            <pc:docMk/>
            <pc:sldMk cId="1045773733" sldId="301"/>
            <ac:spMk id="12" creationId="{343EA6E9-ADC1-6BEE-B625-B540C9184D94}"/>
          </ac:spMkLst>
        </pc:spChg>
        <pc:spChg chg="add del mod ord">
          <ac:chgData name="Angelo Marcio Mario Pereira" userId="b51f53c3-8f12-4e65-a9c8-ec986fba6a31" providerId="ADAL" clId="{2DF81FE2-DBA8-40E6-BEB1-765D09ABB176}" dt="2024-07-14T18:14:21.394" v="267" actId="123"/>
          <ac:spMkLst>
            <pc:docMk/>
            <pc:sldMk cId="1045773733" sldId="301"/>
            <ac:spMk id="15" creationId="{4A7DE061-1F07-37A5-7614-7744BDE613D7}"/>
          </ac:spMkLst>
        </pc:spChg>
        <pc:grpChg chg="add mod">
          <ac:chgData name="Angelo Marcio Mario Pereira" userId="b51f53c3-8f12-4e65-a9c8-ec986fba6a31" providerId="ADAL" clId="{2DF81FE2-DBA8-40E6-BEB1-765D09ABB176}" dt="2024-07-14T18:13:42.650" v="247" actId="164"/>
          <ac:grpSpMkLst>
            <pc:docMk/>
            <pc:sldMk cId="1045773733" sldId="301"/>
            <ac:grpSpMk id="3" creationId="{51DA739E-E5A4-F12E-BC09-0FD83C01BEAB}"/>
          </ac:grpSpMkLst>
        </pc:grpChg>
        <pc:grpChg chg="add mod">
          <ac:chgData name="Angelo Marcio Mario Pereira" userId="b51f53c3-8f12-4e65-a9c8-ec986fba6a31" providerId="ADAL" clId="{2DF81FE2-DBA8-40E6-BEB1-765D09ABB176}" dt="2024-07-14T18:13:47.608" v="248" actId="14100"/>
          <ac:grpSpMkLst>
            <pc:docMk/>
            <pc:sldMk cId="1045773733" sldId="301"/>
            <ac:grpSpMk id="13" creationId="{14E095FF-939B-407C-1FD7-C6F7421B1C35}"/>
          </ac:grpSpMkLst>
        </pc:grpChg>
      </pc:sldChg>
      <pc:sldChg chg="modSp mod modShow">
        <pc:chgData name="Angelo Marcio Mario Pereira" userId="b51f53c3-8f12-4e65-a9c8-ec986fba6a31" providerId="ADAL" clId="{2DF81FE2-DBA8-40E6-BEB1-765D09ABB176}" dt="2024-07-14T18:51:09.252" v="664" actId="729"/>
        <pc:sldMkLst>
          <pc:docMk/>
          <pc:sldMk cId="1642100368" sldId="302"/>
        </pc:sldMkLst>
        <pc:spChg chg="mod">
          <ac:chgData name="Angelo Marcio Mario Pereira" userId="b51f53c3-8f12-4e65-a9c8-ec986fba6a31" providerId="ADAL" clId="{2DF81FE2-DBA8-40E6-BEB1-765D09ABB176}" dt="2024-07-14T18:37:31.911" v="439" actId="20577"/>
          <ac:spMkLst>
            <pc:docMk/>
            <pc:sldMk cId="1642100368" sldId="302"/>
            <ac:spMk id="5" creationId="{3BEB4E7B-D424-1A96-7CE0-AF3515F66DD0}"/>
          </ac:spMkLst>
        </pc:spChg>
        <pc:spChg chg="mod">
          <ac:chgData name="Angelo Marcio Mario Pereira" userId="b51f53c3-8f12-4e65-a9c8-ec986fba6a31" providerId="ADAL" clId="{2DF81FE2-DBA8-40E6-BEB1-765D09ABB176}" dt="2024-07-14T18:31:46.421" v="423" actId="34135"/>
          <ac:spMkLst>
            <pc:docMk/>
            <pc:sldMk cId="1642100368" sldId="302"/>
            <ac:spMk id="32" creationId="{52AEFCE9-8814-0BE3-D323-495D99B666D5}"/>
          </ac:spMkLst>
        </pc:spChg>
      </pc:sldChg>
      <pc:sldChg chg="addSp delSp modSp add del mod">
        <pc:chgData name="Angelo Marcio Mario Pereira" userId="b51f53c3-8f12-4e65-a9c8-ec986fba6a31" providerId="ADAL" clId="{2DF81FE2-DBA8-40E6-BEB1-765D09ABB176}" dt="2024-07-14T18:52:48.952" v="683" actId="47"/>
        <pc:sldMkLst>
          <pc:docMk/>
          <pc:sldMk cId="1438494492" sldId="303"/>
        </pc:sldMkLst>
        <pc:spChg chg="mod">
          <ac:chgData name="Angelo Marcio Mario Pereira" userId="b51f53c3-8f12-4e65-a9c8-ec986fba6a31" providerId="ADAL" clId="{2DF81FE2-DBA8-40E6-BEB1-765D09ABB176}" dt="2024-07-14T18:08:06.100" v="132" actId="20577"/>
          <ac:spMkLst>
            <pc:docMk/>
            <pc:sldMk cId="1438494492" sldId="303"/>
            <ac:spMk id="2" creationId="{39B3BC42-3DAE-6213-E0B9-D7D02A13E563}"/>
          </ac:spMkLst>
        </pc:spChg>
        <pc:spChg chg="add del mod">
          <ac:chgData name="Angelo Marcio Mario Pereira" userId="b51f53c3-8f12-4e65-a9c8-ec986fba6a31" providerId="ADAL" clId="{2DF81FE2-DBA8-40E6-BEB1-765D09ABB176}" dt="2024-07-14T18:08:26.072" v="133" actId="478"/>
          <ac:spMkLst>
            <pc:docMk/>
            <pc:sldMk cId="1438494492" sldId="303"/>
            <ac:spMk id="3" creationId="{5158C644-A628-44C7-F08D-FC650DC04197}"/>
          </ac:spMkLst>
        </pc:spChg>
        <pc:spChg chg="del">
          <ac:chgData name="Angelo Marcio Mario Pereira" userId="b51f53c3-8f12-4e65-a9c8-ec986fba6a31" providerId="ADAL" clId="{2DF81FE2-DBA8-40E6-BEB1-765D09ABB176}" dt="2024-07-14T18:07:02.993" v="82" actId="478"/>
          <ac:spMkLst>
            <pc:docMk/>
            <pc:sldMk cId="1438494492" sldId="303"/>
            <ac:spMk id="5" creationId="{0841622E-F338-8F2A-5404-3464935DE694}"/>
          </ac:spMkLst>
        </pc:spChg>
        <pc:spChg chg="del mod">
          <ac:chgData name="Angelo Marcio Mario Pereira" userId="b51f53c3-8f12-4e65-a9c8-ec986fba6a31" providerId="ADAL" clId="{2DF81FE2-DBA8-40E6-BEB1-765D09ABB176}" dt="2024-07-14T18:07:06.639" v="85"/>
          <ac:spMkLst>
            <pc:docMk/>
            <pc:sldMk cId="1438494492" sldId="303"/>
            <ac:spMk id="7" creationId="{8B184B2F-A080-25EE-87A0-15AD8ACEAB09}"/>
          </ac:spMkLst>
        </pc:spChg>
        <pc:spChg chg="add mod">
          <ac:chgData name="Angelo Marcio Mario Pereira" userId="b51f53c3-8f12-4e65-a9c8-ec986fba6a31" providerId="ADAL" clId="{2DF81FE2-DBA8-40E6-BEB1-765D09ABB176}" dt="2024-07-14T18:08:47.457" v="138" actId="403"/>
          <ac:spMkLst>
            <pc:docMk/>
            <pc:sldMk cId="1438494492" sldId="303"/>
            <ac:spMk id="10" creationId="{7C73F291-D8B1-8830-94E4-38E6101AA5E8}"/>
          </ac:spMkLst>
        </pc:spChg>
        <pc:spChg chg="add mod">
          <ac:chgData name="Angelo Marcio Mario Pereira" userId="b51f53c3-8f12-4e65-a9c8-ec986fba6a31" providerId="ADAL" clId="{2DF81FE2-DBA8-40E6-BEB1-765D09ABB176}" dt="2024-07-14T18:09:45.413" v="159" actId="20577"/>
          <ac:spMkLst>
            <pc:docMk/>
            <pc:sldMk cId="1438494492" sldId="303"/>
            <ac:spMk id="12" creationId="{BB713BD8-BDB7-9351-022C-6D5314F9B268}"/>
          </ac:spMkLst>
        </pc:spChg>
        <pc:spChg chg="mod">
          <ac:chgData name="Angelo Marcio Mario Pereira" userId="b51f53c3-8f12-4e65-a9c8-ec986fba6a31" providerId="ADAL" clId="{2DF81FE2-DBA8-40E6-BEB1-765D09ABB176}" dt="2024-07-14T18:33:38.434" v="438" actId="34135"/>
          <ac:spMkLst>
            <pc:docMk/>
            <pc:sldMk cId="1438494492" sldId="303"/>
            <ac:spMk id="32" creationId="{52AEFCE9-8814-0BE3-D323-495D99B666D5}"/>
          </ac:spMkLst>
        </pc:spChg>
        <pc:graphicFrameChg chg="del mod">
          <ac:chgData name="Angelo Marcio Mario Pereira" userId="b51f53c3-8f12-4e65-a9c8-ec986fba6a31" providerId="ADAL" clId="{2DF81FE2-DBA8-40E6-BEB1-765D09ABB176}" dt="2024-07-14T18:07:01.518" v="81" actId="478"/>
          <ac:graphicFrameMkLst>
            <pc:docMk/>
            <pc:sldMk cId="1438494492" sldId="303"/>
            <ac:graphicFrameMk id="8" creationId="{186E1BCC-3A26-5A54-948E-8BC554D696BF}"/>
          </ac:graphicFrameMkLst>
        </pc:graphicFrameChg>
        <pc:picChg chg="add del mod">
          <ac:chgData name="Angelo Marcio Mario Pereira" userId="b51f53c3-8f12-4e65-a9c8-ec986fba6a31" providerId="ADAL" clId="{2DF81FE2-DBA8-40E6-BEB1-765D09ABB176}" dt="2024-07-14T18:08:26.072" v="133" actId="478"/>
          <ac:picMkLst>
            <pc:docMk/>
            <pc:sldMk cId="1438494492" sldId="303"/>
            <ac:picMk id="9" creationId="{B5067F8D-80FD-42B7-C8DE-27CACD8DE5BA}"/>
          </ac:picMkLst>
        </pc:picChg>
        <pc:picChg chg="add mod">
          <ac:chgData name="Angelo Marcio Mario Pereira" userId="b51f53c3-8f12-4e65-a9c8-ec986fba6a31" providerId="ADAL" clId="{2DF81FE2-DBA8-40E6-BEB1-765D09ABB176}" dt="2024-07-14T18:08:28.113" v="134"/>
          <ac:picMkLst>
            <pc:docMk/>
            <pc:sldMk cId="1438494492" sldId="303"/>
            <ac:picMk id="11" creationId="{18512608-735E-FCCD-E5A9-93AE773F633D}"/>
          </ac:picMkLst>
        </pc:picChg>
      </pc:sldChg>
      <pc:sldChg chg="addSp delSp modSp add mod">
        <pc:chgData name="Angelo Marcio Mario Pereira" userId="b51f53c3-8f12-4e65-a9c8-ec986fba6a31" providerId="ADAL" clId="{2DF81FE2-DBA8-40E6-BEB1-765D09ABB176}" dt="2024-07-14T18:54:49.327" v="711" actId="478"/>
        <pc:sldMkLst>
          <pc:docMk/>
          <pc:sldMk cId="1318684231" sldId="304"/>
        </pc:sldMkLst>
        <pc:spChg chg="del mod">
          <ac:chgData name="Angelo Marcio Mario Pereira" userId="b51f53c3-8f12-4e65-a9c8-ec986fba6a31" providerId="ADAL" clId="{2DF81FE2-DBA8-40E6-BEB1-765D09ABB176}" dt="2024-07-14T18:54:49.327" v="711" actId="478"/>
          <ac:spMkLst>
            <pc:docMk/>
            <pc:sldMk cId="1318684231" sldId="304"/>
            <ac:spMk id="3" creationId="{5158C644-A628-44C7-F08D-FC650DC04197}"/>
          </ac:spMkLst>
        </pc:spChg>
        <pc:spChg chg="add mod">
          <ac:chgData name="Angelo Marcio Mario Pereira" userId="b51f53c3-8f12-4e65-a9c8-ec986fba6a31" providerId="ADAL" clId="{2DF81FE2-DBA8-40E6-BEB1-765D09ABB176}" dt="2024-07-14T18:09:40.086" v="150" actId="20577"/>
          <ac:spMkLst>
            <pc:docMk/>
            <pc:sldMk cId="1318684231" sldId="304"/>
            <ac:spMk id="5" creationId="{04125DB7-95F2-9CFD-552D-562891AF9671}"/>
          </ac:spMkLst>
        </pc:spChg>
        <pc:spChg chg="mod">
          <ac:chgData name="Angelo Marcio Mario Pereira" userId="b51f53c3-8f12-4e65-a9c8-ec986fba6a31" providerId="ADAL" clId="{2DF81FE2-DBA8-40E6-BEB1-765D09ABB176}" dt="2024-07-14T18:54:45.703" v="710" actId="5793"/>
          <ac:spMkLst>
            <pc:docMk/>
            <pc:sldMk cId="1318684231" sldId="304"/>
            <ac:spMk id="10" creationId="{9F4A1AD1-29F0-4B77-DA38-2EEECE08CFC9}"/>
          </ac:spMkLst>
        </pc:spChg>
        <pc:spChg chg="mod">
          <ac:chgData name="Angelo Marcio Mario Pereira" userId="b51f53c3-8f12-4e65-a9c8-ec986fba6a31" providerId="ADAL" clId="{2DF81FE2-DBA8-40E6-BEB1-765D09ABB176}" dt="2024-07-14T18:53:16.789" v="686"/>
          <ac:spMkLst>
            <pc:docMk/>
            <pc:sldMk cId="1318684231" sldId="304"/>
            <ac:spMk id="11" creationId="{045C8FC4-4B04-5B74-79D4-8F6B6BC857D8}"/>
          </ac:spMkLst>
        </pc:spChg>
        <pc:spChg chg="mod">
          <ac:chgData name="Angelo Marcio Mario Pereira" userId="b51f53c3-8f12-4e65-a9c8-ec986fba6a31" providerId="ADAL" clId="{2DF81FE2-DBA8-40E6-BEB1-765D09ABB176}" dt="2024-07-14T18:53:16.789" v="686"/>
          <ac:spMkLst>
            <pc:docMk/>
            <pc:sldMk cId="1318684231" sldId="304"/>
            <ac:spMk id="12" creationId="{784C9329-DCD0-2B29-AB77-DB5089B28785}"/>
          </ac:spMkLst>
        </pc:spChg>
        <pc:spChg chg="mod">
          <ac:chgData name="Angelo Marcio Mario Pereira" userId="b51f53c3-8f12-4e65-a9c8-ec986fba6a31" providerId="ADAL" clId="{2DF81FE2-DBA8-40E6-BEB1-765D09ABB176}" dt="2024-07-14T18:54:43.366" v="709" actId="5793"/>
          <ac:spMkLst>
            <pc:docMk/>
            <pc:sldMk cId="1318684231" sldId="304"/>
            <ac:spMk id="15" creationId="{C42C8FE7-EA31-6B66-6F11-B1C1AC6D471E}"/>
          </ac:spMkLst>
        </pc:spChg>
        <pc:spChg chg="mod">
          <ac:chgData name="Angelo Marcio Mario Pereira" userId="b51f53c3-8f12-4e65-a9c8-ec986fba6a31" providerId="ADAL" clId="{2DF81FE2-DBA8-40E6-BEB1-765D09ABB176}" dt="2024-07-14T18:53:16.789" v="686"/>
          <ac:spMkLst>
            <pc:docMk/>
            <pc:sldMk cId="1318684231" sldId="304"/>
            <ac:spMk id="16" creationId="{87294E91-5085-D5F6-CAE1-751971CE3D5B}"/>
          </ac:spMkLst>
        </pc:spChg>
        <pc:spChg chg="mod">
          <ac:chgData name="Angelo Marcio Mario Pereira" userId="b51f53c3-8f12-4e65-a9c8-ec986fba6a31" providerId="ADAL" clId="{2DF81FE2-DBA8-40E6-BEB1-765D09ABB176}" dt="2024-07-14T18:53:16.789" v="686"/>
          <ac:spMkLst>
            <pc:docMk/>
            <pc:sldMk cId="1318684231" sldId="304"/>
            <ac:spMk id="17" creationId="{EDEA844A-E880-C66A-6AD5-AF5195E5ABEF}"/>
          </ac:spMkLst>
        </pc:spChg>
        <pc:spChg chg="mod">
          <ac:chgData name="Angelo Marcio Mario Pereira" userId="b51f53c3-8f12-4e65-a9c8-ec986fba6a31" providerId="ADAL" clId="{2DF81FE2-DBA8-40E6-BEB1-765D09ABB176}" dt="2024-07-14T18:54:40.681" v="708" actId="1035"/>
          <ac:spMkLst>
            <pc:docMk/>
            <pc:sldMk cId="1318684231" sldId="304"/>
            <ac:spMk id="20" creationId="{6DBFA798-6737-C0A1-FD26-D0230FC1E209}"/>
          </ac:spMkLst>
        </pc:spChg>
        <pc:spChg chg="mod">
          <ac:chgData name="Angelo Marcio Mario Pereira" userId="b51f53c3-8f12-4e65-a9c8-ec986fba6a31" providerId="ADAL" clId="{2DF81FE2-DBA8-40E6-BEB1-765D09ABB176}" dt="2024-07-14T18:54:21.741" v="697"/>
          <ac:spMkLst>
            <pc:docMk/>
            <pc:sldMk cId="1318684231" sldId="304"/>
            <ac:spMk id="21" creationId="{D20E4972-E52D-84D6-B6B5-F5E758610F44}"/>
          </ac:spMkLst>
        </pc:spChg>
        <pc:spChg chg="mod">
          <ac:chgData name="Angelo Marcio Mario Pereira" userId="b51f53c3-8f12-4e65-a9c8-ec986fba6a31" providerId="ADAL" clId="{2DF81FE2-DBA8-40E6-BEB1-765D09ABB176}" dt="2024-07-14T18:54:21.741" v="697"/>
          <ac:spMkLst>
            <pc:docMk/>
            <pc:sldMk cId="1318684231" sldId="304"/>
            <ac:spMk id="22" creationId="{09884444-9922-983F-E530-4ED7E549DA72}"/>
          </ac:spMkLst>
        </pc:spChg>
        <pc:spChg chg="mod">
          <ac:chgData name="Angelo Marcio Mario Pereira" userId="b51f53c3-8f12-4e65-a9c8-ec986fba6a31" providerId="ADAL" clId="{2DF81FE2-DBA8-40E6-BEB1-765D09ABB176}" dt="2024-07-14T18:53:33.036" v="690" actId="34135"/>
          <ac:spMkLst>
            <pc:docMk/>
            <pc:sldMk cId="1318684231" sldId="304"/>
            <ac:spMk id="32" creationId="{52AEFCE9-8814-0BE3-D323-495D99B666D5}"/>
          </ac:spMkLst>
        </pc:spChg>
        <pc:grpChg chg="add mod">
          <ac:chgData name="Angelo Marcio Mario Pereira" userId="b51f53c3-8f12-4e65-a9c8-ec986fba6a31" providerId="ADAL" clId="{2DF81FE2-DBA8-40E6-BEB1-765D09ABB176}" dt="2024-07-14T18:53:23.635" v="687" actId="14100"/>
          <ac:grpSpMkLst>
            <pc:docMk/>
            <pc:sldMk cId="1318684231" sldId="304"/>
            <ac:grpSpMk id="7" creationId="{8B3A07E4-6CC0-7BE2-87FA-70A1280E93ED}"/>
          </ac:grpSpMkLst>
        </pc:grpChg>
        <pc:grpChg chg="mod">
          <ac:chgData name="Angelo Marcio Mario Pereira" userId="b51f53c3-8f12-4e65-a9c8-ec986fba6a31" providerId="ADAL" clId="{2DF81FE2-DBA8-40E6-BEB1-765D09ABB176}" dt="2024-07-14T18:53:16.789" v="686"/>
          <ac:grpSpMkLst>
            <pc:docMk/>
            <pc:sldMk cId="1318684231" sldId="304"/>
            <ac:grpSpMk id="8" creationId="{586B29E4-504C-4276-5215-5BAA2B5E27EB}"/>
          </ac:grpSpMkLst>
        </pc:grpChg>
        <pc:grpChg chg="add mod">
          <ac:chgData name="Angelo Marcio Mario Pereira" userId="b51f53c3-8f12-4e65-a9c8-ec986fba6a31" providerId="ADAL" clId="{2DF81FE2-DBA8-40E6-BEB1-765D09ABB176}" dt="2024-07-14T18:53:23.635" v="687" actId="14100"/>
          <ac:grpSpMkLst>
            <pc:docMk/>
            <pc:sldMk cId="1318684231" sldId="304"/>
            <ac:grpSpMk id="13" creationId="{07B0891B-D7E2-CD81-E877-7498137B0717}"/>
          </ac:grpSpMkLst>
        </pc:grpChg>
        <pc:grpChg chg="mod">
          <ac:chgData name="Angelo Marcio Mario Pereira" userId="b51f53c3-8f12-4e65-a9c8-ec986fba6a31" providerId="ADAL" clId="{2DF81FE2-DBA8-40E6-BEB1-765D09ABB176}" dt="2024-07-14T18:53:16.789" v="686"/>
          <ac:grpSpMkLst>
            <pc:docMk/>
            <pc:sldMk cId="1318684231" sldId="304"/>
            <ac:grpSpMk id="14" creationId="{B51DB88B-9564-D389-3BE1-8273B2F882C8}"/>
          </ac:grpSpMkLst>
        </pc:grpChg>
        <pc:grpChg chg="add mod">
          <ac:chgData name="Angelo Marcio Mario Pereira" userId="b51f53c3-8f12-4e65-a9c8-ec986fba6a31" providerId="ADAL" clId="{2DF81FE2-DBA8-40E6-BEB1-765D09ABB176}" dt="2024-07-14T18:54:26.395" v="698" actId="1076"/>
          <ac:grpSpMkLst>
            <pc:docMk/>
            <pc:sldMk cId="1318684231" sldId="304"/>
            <ac:grpSpMk id="18" creationId="{66DCBB6A-12C6-4641-418B-B3D48D89751A}"/>
          </ac:grpSpMkLst>
        </pc:grpChg>
        <pc:grpChg chg="mod">
          <ac:chgData name="Angelo Marcio Mario Pereira" userId="b51f53c3-8f12-4e65-a9c8-ec986fba6a31" providerId="ADAL" clId="{2DF81FE2-DBA8-40E6-BEB1-765D09ABB176}" dt="2024-07-14T18:54:21.741" v="697"/>
          <ac:grpSpMkLst>
            <pc:docMk/>
            <pc:sldMk cId="1318684231" sldId="304"/>
            <ac:grpSpMk id="19" creationId="{FEAD92FE-B9D0-F847-8DA7-413C454CD0EB}"/>
          </ac:grpSpMkLst>
        </pc:grpChg>
        <pc:picChg chg="mod">
          <ac:chgData name="Angelo Marcio Mario Pereira" userId="b51f53c3-8f12-4e65-a9c8-ec986fba6a31" providerId="ADAL" clId="{2DF81FE2-DBA8-40E6-BEB1-765D09ABB176}" dt="2024-07-14T18:53:02.920" v="684" actId="14100"/>
          <ac:picMkLst>
            <pc:docMk/>
            <pc:sldMk cId="1318684231" sldId="304"/>
            <ac:picMk id="9" creationId="{B5067F8D-80FD-42B7-C8DE-27CACD8DE5BA}"/>
          </ac:picMkLst>
        </pc:picChg>
      </pc:sldChg>
      <pc:sldChg chg="addSp delSp modSp add mod">
        <pc:chgData name="Angelo Marcio Mario Pereira" userId="b51f53c3-8f12-4e65-a9c8-ec986fba6a31" providerId="ADAL" clId="{2DF81FE2-DBA8-40E6-BEB1-765D09ABB176}" dt="2024-07-14T19:10:33.985" v="1377" actId="1076"/>
        <pc:sldMkLst>
          <pc:docMk/>
          <pc:sldMk cId="2366705135" sldId="305"/>
        </pc:sldMkLst>
        <pc:spChg chg="mod">
          <ac:chgData name="Angelo Marcio Mario Pereira" userId="b51f53c3-8f12-4e65-a9c8-ec986fba6a31" providerId="ADAL" clId="{2DF81FE2-DBA8-40E6-BEB1-765D09ABB176}" dt="2024-07-14T19:10:33.985" v="1377" actId="1076"/>
          <ac:spMkLst>
            <pc:docMk/>
            <pc:sldMk cId="2366705135" sldId="305"/>
            <ac:spMk id="5" creationId="{BA32DA23-2175-C9FF-DFC1-7E0CE1FC1F4B}"/>
          </ac:spMkLst>
        </pc:spChg>
        <pc:spChg chg="mod">
          <ac:chgData name="Angelo Marcio Mario Pereira" userId="b51f53c3-8f12-4e65-a9c8-ec986fba6a31" providerId="ADAL" clId="{2DF81FE2-DBA8-40E6-BEB1-765D09ABB176}" dt="2024-07-14T19:09:56.763" v="1370" actId="1076"/>
          <ac:spMkLst>
            <pc:docMk/>
            <pc:sldMk cId="2366705135" sldId="305"/>
            <ac:spMk id="8" creationId="{E8D37A80-805E-BA74-F295-D8D5776396BD}"/>
          </ac:spMkLst>
        </pc:spChg>
        <pc:spChg chg="mod">
          <ac:chgData name="Angelo Marcio Mario Pereira" userId="b51f53c3-8f12-4e65-a9c8-ec986fba6a31" providerId="ADAL" clId="{2DF81FE2-DBA8-40E6-BEB1-765D09ABB176}" dt="2024-07-14T19:10:23.975" v="1375" actId="113"/>
          <ac:spMkLst>
            <pc:docMk/>
            <pc:sldMk cId="2366705135" sldId="305"/>
            <ac:spMk id="9" creationId="{F2E50A08-B782-4DEE-F9A9-54A205E856A5}"/>
          </ac:spMkLst>
        </pc:spChg>
        <pc:spChg chg="del">
          <ac:chgData name="Angelo Marcio Mario Pereira" userId="b51f53c3-8f12-4e65-a9c8-ec986fba6a31" providerId="ADAL" clId="{2DF81FE2-DBA8-40E6-BEB1-765D09ABB176}" dt="2024-07-14T18:12:01.802" v="223" actId="478"/>
          <ac:spMkLst>
            <pc:docMk/>
            <pc:sldMk cId="2366705135" sldId="305"/>
            <ac:spMk id="15" creationId="{4A7DE061-1F07-37A5-7614-7744BDE613D7}"/>
          </ac:spMkLst>
        </pc:spChg>
        <pc:grpChg chg="add mod">
          <ac:chgData name="Angelo Marcio Mario Pereira" userId="b51f53c3-8f12-4e65-a9c8-ec986fba6a31" providerId="ADAL" clId="{2DF81FE2-DBA8-40E6-BEB1-765D09ABB176}" dt="2024-07-14T19:10:10.496" v="1372" actId="1076"/>
          <ac:grpSpMkLst>
            <pc:docMk/>
            <pc:sldMk cId="2366705135" sldId="305"/>
            <ac:grpSpMk id="3" creationId="{CF18BEE8-6A9E-4CD5-B433-3E5F8D0CAE47}"/>
          </ac:grpSpMkLst>
        </pc:grpChg>
      </pc:sldChg>
      <pc:sldChg chg="addSp delSp modSp add mod modShow">
        <pc:chgData name="Angelo Marcio Mario Pereira" userId="b51f53c3-8f12-4e65-a9c8-ec986fba6a31" providerId="ADAL" clId="{2DF81FE2-DBA8-40E6-BEB1-765D09ABB176}" dt="2024-07-14T18:43:30.355" v="587" actId="729"/>
        <pc:sldMkLst>
          <pc:docMk/>
          <pc:sldMk cId="1097188488" sldId="306"/>
        </pc:sldMkLst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5" creationId="{A051CF98-B24D-87F8-F282-745068657A3C}"/>
          </ac:spMkLst>
        </pc:spChg>
        <pc:spChg chg="add del mod">
          <ac:chgData name="Angelo Marcio Mario Pereira" userId="b51f53c3-8f12-4e65-a9c8-ec986fba6a31" providerId="ADAL" clId="{2DF81FE2-DBA8-40E6-BEB1-765D09ABB176}" dt="2024-07-14T18:43:20.860" v="586" actId="20577"/>
          <ac:spMkLst>
            <pc:docMk/>
            <pc:sldMk cId="1097188488" sldId="306"/>
            <ac:spMk id="7" creationId="{8B184B2F-A080-25EE-87A0-15AD8ACEAB09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13" creationId="{4E975FA3-3979-9A39-4961-3CCBE2BC8671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14" creationId="{7DF370BB-D7EF-DB96-FA7B-E8B6A592577B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15" creationId="{E0D5D29C-5A1B-24AF-3E7F-50D9807C4CD7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16" creationId="{609570E3-EBB9-CBF9-9F8E-8F770C477F16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17" creationId="{9C008329-580E-0430-5E32-3466D1DE5EDF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18" creationId="{C6948B57-19AC-86D1-4605-AF839C554CD5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19" creationId="{D84E6CEF-0DC8-8144-7790-2293E5CF3604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20" creationId="{E4AC9886-8B8B-037C-8A41-05211D3F301A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21" creationId="{1CCB8143-AF44-B97C-D3F4-27C411F9799E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22" creationId="{44BC1637-86EE-5A8F-87F1-397CCA67FE86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24" creationId="{98BD4010-3AE9-AA21-FBB7-F745D8DAE1D1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25" creationId="{CDD6A66C-98A7-2899-3AEC-DA549A2DF57A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26" creationId="{41DCC025-AEB3-6863-B83B-C52F09ECCE31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27" creationId="{E142300D-7AA9-0B49-E4BD-D400A9501E33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28" creationId="{2A5718A4-5466-FDC0-F513-82B0AFF31E6A}"/>
          </ac:spMkLst>
        </pc:spChg>
        <pc:spChg chg="del">
          <ac:chgData name="Angelo Marcio Mario Pereira" userId="b51f53c3-8f12-4e65-a9c8-ec986fba6a31" providerId="ADAL" clId="{2DF81FE2-DBA8-40E6-BEB1-765D09ABB176}" dt="2024-07-14T18:43:02.341" v="557" actId="478"/>
          <ac:spMkLst>
            <pc:docMk/>
            <pc:sldMk cId="1097188488" sldId="306"/>
            <ac:spMk id="29" creationId="{0D107942-20C9-274D-C325-89D0F313CCF2}"/>
          </ac:spMkLst>
        </pc:spChg>
        <pc:graphicFrameChg chg="del mod">
          <ac:chgData name="Angelo Marcio Mario Pereira" userId="b51f53c3-8f12-4e65-a9c8-ec986fba6a31" providerId="ADAL" clId="{2DF81FE2-DBA8-40E6-BEB1-765D09ABB176}" dt="2024-07-14T18:43:07.605" v="558" actId="478"/>
          <ac:graphicFrameMkLst>
            <pc:docMk/>
            <pc:sldMk cId="1097188488" sldId="306"/>
            <ac:graphicFrameMk id="3" creationId="{E74D988E-88C2-275F-AA2C-0F3BA65EEC0F}"/>
          </ac:graphicFrameMkLst>
        </pc:graphicFrameChg>
      </pc:sldChg>
      <pc:sldChg chg="addSp delSp modSp add mod">
        <pc:chgData name="Angelo Marcio Mario Pereira" userId="b51f53c3-8f12-4e65-a9c8-ec986fba6a31" providerId="ADAL" clId="{2DF81FE2-DBA8-40E6-BEB1-765D09ABB176}" dt="2024-07-14T18:53:48.147" v="691" actId="14100"/>
        <pc:sldMkLst>
          <pc:docMk/>
          <pc:sldMk cId="3474118492" sldId="307"/>
        </pc:sldMkLst>
        <pc:spChg chg="mod">
          <ac:chgData name="Angelo Marcio Mario Pereira" userId="b51f53c3-8f12-4e65-a9c8-ec986fba6a31" providerId="ADAL" clId="{2DF81FE2-DBA8-40E6-BEB1-765D09ABB176}" dt="2024-07-14T18:52:16.093" v="677" actId="1036"/>
          <ac:spMkLst>
            <pc:docMk/>
            <pc:sldMk cId="3474118492" sldId="307"/>
            <ac:spMk id="7" creationId="{69A11CEE-0448-67E9-50D6-BEB5E3DFA425}"/>
          </ac:spMkLst>
        </pc:spChg>
        <pc:spChg chg="mod">
          <ac:chgData name="Angelo Marcio Mario Pereira" userId="b51f53c3-8f12-4e65-a9c8-ec986fba6a31" providerId="ADAL" clId="{2DF81FE2-DBA8-40E6-BEB1-765D09ABB176}" dt="2024-07-14T18:51:41.805" v="667"/>
          <ac:spMkLst>
            <pc:docMk/>
            <pc:sldMk cId="3474118492" sldId="307"/>
            <ac:spMk id="8" creationId="{F4C0D2FB-BC03-27BF-4399-DA72DB9E1D55}"/>
          </ac:spMkLst>
        </pc:spChg>
        <pc:spChg chg="mod">
          <ac:chgData name="Angelo Marcio Mario Pereira" userId="b51f53c3-8f12-4e65-a9c8-ec986fba6a31" providerId="ADAL" clId="{2DF81FE2-DBA8-40E6-BEB1-765D09ABB176}" dt="2024-07-14T18:52:07.228" v="671" actId="14100"/>
          <ac:spMkLst>
            <pc:docMk/>
            <pc:sldMk cId="3474118492" sldId="307"/>
            <ac:spMk id="9" creationId="{683893D4-8B5F-626C-D066-D4C43B09AC68}"/>
          </ac:spMkLst>
        </pc:spChg>
        <pc:spChg chg="del">
          <ac:chgData name="Angelo Marcio Mario Pereira" userId="b51f53c3-8f12-4e65-a9c8-ec986fba6a31" providerId="ADAL" clId="{2DF81FE2-DBA8-40E6-BEB1-765D09ABB176}" dt="2024-07-14T18:51:41.412" v="666" actId="478"/>
          <ac:spMkLst>
            <pc:docMk/>
            <pc:sldMk cId="3474118492" sldId="307"/>
            <ac:spMk id="10" creationId="{7C73F291-D8B1-8830-94E4-38E6101AA5E8}"/>
          </ac:spMkLst>
        </pc:spChg>
        <pc:spChg chg="mod">
          <ac:chgData name="Angelo Marcio Mario Pereira" userId="b51f53c3-8f12-4e65-a9c8-ec986fba6a31" providerId="ADAL" clId="{2DF81FE2-DBA8-40E6-BEB1-765D09ABB176}" dt="2024-07-14T18:52:44.286" v="682" actId="5793"/>
          <ac:spMkLst>
            <pc:docMk/>
            <pc:sldMk cId="3474118492" sldId="307"/>
            <ac:spMk id="15" creationId="{C68863B5-C889-2816-2E2A-019E77C83355}"/>
          </ac:spMkLst>
        </pc:spChg>
        <pc:spChg chg="mod">
          <ac:chgData name="Angelo Marcio Mario Pereira" userId="b51f53c3-8f12-4e65-a9c8-ec986fba6a31" providerId="ADAL" clId="{2DF81FE2-DBA8-40E6-BEB1-765D09ABB176}" dt="2024-07-14T18:52:23.215" v="679"/>
          <ac:spMkLst>
            <pc:docMk/>
            <pc:sldMk cId="3474118492" sldId="307"/>
            <ac:spMk id="16" creationId="{9EF6CFF3-A0DD-8A3C-B77B-3A7B0F002D4B}"/>
          </ac:spMkLst>
        </pc:spChg>
        <pc:spChg chg="mod">
          <ac:chgData name="Angelo Marcio Mario Pereira" userId="b51f53c3-8f12-4e65-a9c8-ec986fba6a31" providerId="ADAL" clId="{2DF81FE2-DBA8-40E6-BEB1-765D09ABB176}" dt="2024-07-14T18:52:23.215" v="679"/>
          <ac:spMkLst>
            <pc:docMk/>
            <pc:sldMk cId="3474118492" sldId="307"/>
            <ac:spMk id="17" creationId="{C9AF1F36-BD54-FF1F-65D0-BC077306EBFE}"/>
          </ac:spMkLst>
        </pc:spChg>
        <pc:grpChg chg="add mod">
          <ac:chgData name="Angelo Marcio Mario Pereira" userId="b51f53c3-8f12-4e65-a9c8-ec986fba6a31" providerId="ADAL" clId="{2DF81FE2-DBA8-40E6-BEB1-765D09ABB176}" dt="2024-07-14T18:53:48.147" v="691" actId="14100"/>
          <ac:grpSpMkLst>
            <pc:docMk/>
            <pc:sldMk cId="3474118492" sldId="307"/>
            <ac:grpSpMk id="3" creationId="{CFA84AD1-7940-A4B4-DF83-9EC17ADBB6BB}"/>
          </ac:grpSpMkLst>
        </pc:grpChg>
        <pc:grpChg chg="mod">
          <ac:chgData name="Angelo Marcio Mario Pereira" userId="b51f53c3-8f12-4e65-a9c8-ec986fba6a31" providerId="ADAL" clId="{2DF81FE2-DBA8-40E6-BEB1-765D09ABB176}" dt="2024-07-14T18:51:41.805" v="667"/>
          <ac:grpSpMkLst>
            <pc:docMk/>
            <pc:sldMk cId="3474118492" sldId="307"/>
            <ac:grpSpMk id="5" creationId="{75FF4BDC-899F-D805-80AC-F5FF90F4AD6C}"/>
          </ac:grpSpMkLst>
        </pc:grpChg>
        <pc:grpChg chg="add mod">
          <ac:chgData name="Angelo Marcio Mario Pereira" userId="b51f53c3-8f12-4e65-a9c8-ec986fba6a31" providerId="ADAL" clId="{2DF81FE2-DBA8-40E6-BEB1-765D09ABB176}" dt="2024-07-14T18:53:48.147" v="691" actId="14100"/>
          <ac:grpSpMkLst>
            <pc:docMk/>
            <pc:sldMk cId="3474118492" sldId="307"/>
            <ac:grpSpMk id="13" creationId="{C57E6D79-C728-2630-3E7F-AC9B5DB2B9D6}"/>
          </ac:grpSpMkLst>
        </pc:grpChg>
        <pc:grpChg chg="mod">
          <ac:chgData name="Angelo Marcio Mario Pereira" userId="b51f53c3-8f12-4e65-a9c8-ec986fba6a31" providerId="ADAL" clId="{2DF81FE2-DBA8-40E6-BEB1-765D09ABB176}" dt="2024-07-14T18:52:23.215" v="679"/>
          <ac:grpSpMkLst>
            <pc:docMk/>
            <pc:sldMk cId="3474118492" sldId="307"/>
            <ac:grpSpMk id="14" creationId="{73F0612C-73C2-9731-34A6-6FD7AB629846}"/>
          </ac:grpSpMkLst>
        </pc:grpChg>
      </pc:sldChg>
      <pc:sldChg chg="addSp delSp modSp add mod">
        <pc:chgData name="Angelo Marcio Mario Pereira" userId="b51f53c3-8f12-4e65-a9c8-ec986fba6a31" providerId="ADAL" clId="{2DF81FE2-DBA8-40E6-BEB1-765D09ABB176}" dt="2024-07-14T19:07:47.069" v="1344" actId="14100"/>
        <pc:sldMkLst>
          <pc:docMk/>
          <pc:sldMk cId="728215672" sldId="308"/>
        </pc:sldMkLst>
        <pc:spChg chg="mod">
          <ac:chgData name="Angelo Marcio Mario Pereira" userId="b51f53c3-8f12-4e65-a9c8-ec986fba6a31" providerId="ADAL" clId="{2DF81FE2-DBA8-40E6-BEB1-765D09ABB176}" dt="2024-07-14T19:03:57.073" v="1227" actId="1076"/>
          <ac:spMkLst>
            <pc:docMk/>
            <pc:sldMk cId="728215672" sldId="308"/>
            <ac:spMk id="8" creationId="{52FD9311-759C-5798-3854-CF4284DCF1E9}"/>
          </ac:spMkLst>
        </pc:spChg>
        <pc:spChg chg="mod">
          <ac:chgData name="Angelo Marcio Mario Pereira" userId="b51f53c3-8f12-4e65-a9c8-ec986fba6a31" providerId="ADAL" clId="{2DF81FE2-DBA8-40E6-BEB1-765D09ABB176}" dt="2024-07-14T19:04:34.738" v="1233" actId="1076"/>
          <ac:spMkLst>
            <pc:docMk/>
            <pc:sldMk cId="728215672" sldId="308"/>
            <ac:spMk id="9" creationId="{A9E7E5A6-004D-72D7-3528-A37AAE558824}"/>
          </ac:spMkLst>
        </pc:spChg>
        <pc:spChg chg="del">
          <ac:chgData name="Angelo Marcio Mario Pereira" userId="b51f53c3-8f12-4e65-a9c8-ec986fba6a31" providerId="ADAL" clId="{2DF81FE2-DBA8-40E6-BEB1-765D09ABB176}" dt="2024-07-14T19:03:21.330" v="1219" actId="478"/>
          <ac:spMkLst>
            <pc:docMk/>
            <pc:sldMk cId="728215672" sldId="308"/>
            <ac:spMk id="10" creationId="{C4E21AEE-189D-752F-EB21-EF560A906782}"/>
          </ac:spMkLst>
        </pc:spChg>
        <pc:spChg chg="mod">
          <ac:chgData name="Angelo Marcio Mario Pereira" userId="b51f53c3-8f12-4e65-a9c8-ec986fba6a31" providerId="ADAL" clId="{2DF81FE2-DBA8-40E6-BEB1-765D09ABB176}" dt="2024-07-14T19:04:04.610" v="1228" actId="14100"/>
          <ac:spMkLst>
            <pc:docMk/>
            <pc:sldMk cId="728215672" sldId="308"/>
            <ac:spMk id="11" creationId="{7641C584-5F75-D35B-052A-E50143009633}"/>
          </ac:spMkLst>
        </pc:spChg>
        <pc:spChg chg="del">
          <ac:chgData name="Angelo Marcio Mario Pereira" userId="b51f53c3-8f12-4e65-a9c8-ec986fba6a31" providerId="ADAL" clId="{2DF81FE2-DBA8-40E6-BEB1-765D09ABB176}" dt="2024-07-14T19:03:21.330" v="1219" actId="478"/>
          <ac:spMkLst>
            <pc:docMk/>
            <pc:sldMk cId="728215672" sldId="308"/>
            <ac:spMk id="13" creationId="{3925E611-BAFB-B2F5-B8D5-E24FB0A0844E}"/>
          </ac:spMkLst>
        </pc:spChg>
        <pc:spChg chg="mod">
          <ac:chgData name="Angelo Marcio Mario Pereira" userId="b51f53c3-8f12-4e65-a9c8-ec986fba6a31" providerId="ADAL" clId="{2DF81FE2-DBA8-40E6-BEB1-765D09ABB176}" dt="2024-07-14T19:06:41.645" v="1343" actId="20577"/>
          <ac:spMkLst>
            <pc:docMk/>
            <pc:sldMk cId="728215672" sldId="308"/>
            <ac:spMk id="15" creationId="{4409C5E3-FB06-72D2-6ABF-18C71209ED04}"/>
          </ac:spMkLst>
        </pc:spChg>
        <pc:spChg chg="mod">
          <ac:chgData name="Angelo Marcio Mario Pereira" userId="b51f53c3-8f12-4e65-a9c8-ec986fba6a31" providerId="ADAL" clId="{2DF81FE2-DBA8-40E6-BEB1-765D09ABB176}" dt="2024-07-14T19:04:31.140" v="1232" actId="1076"/>
          <ac:spMkLst>
            <pc:docMk/>
            <pc:sldMk cId="728215672" sldId="308"/>
            <ac:spMk id="16" creationId="{AA2D1F3C-E617-19D4-E4B2-E201A001484A}"/>
          </ac:spMkLst>
        </pc:spChg>
        <pc:spChg chg="mod">
          <ac:chgData name="Angelo Marcio Mario Pereira" userId="b51f53c3-8f12-4e65-a9c8-ec986fba6a31" providerId="ADAL" clId="{2DF81FE2-DBA8-40E6-BEB1-765D09ABB176}" dt="2024-07-14T19:04:24.568" v="1231" actId="14100"/>
          <ac:spMkLst>
            <pc:docMk/>
            <pc:sldMk cId="728215672" sldId="308"/>
            <ac:spMk id="17" creationId="{384C8C86-4E2B-4E87-29F6-F03B53A8B682}"/>
          </ac:spMkLst>
        </pc:spChg>
        <pc:grpChg chg="add mod">
          <ac:chgData name="Angelo Marcio Mario Pereira" userId="b51f53c3-8f12-4e65-a9c8-ec986fba6a31" providerId="ADAL" clId="{2DF81FE2-DBA8-40E6-BEB1-765D09ABB176}" dt="2024-07-14T19:07:47.069" v="1344" actId="14100"/>
          <ac:grpSpMkLst>
            <pc:docMk/>
            <pc:sldMk cId="728215672" sldId="308"/>
            <ac:grpSpMk id="3" creationId="{BDB3B17D-9AE3-4CE1-D6F0-644B48ADFA40}"/>
          </ac:grpSpMkLst>
        </pc:grpChg>
        <pc:grpChg chg="mod">
          <ac:chgData name="Angelo Marcio Mario Pereira" userId="b51f53c3-8f12-4e65-a9c8-ec986fba6a31" providerId="ADAL" clId="{2DF81FE2-DBA8-40E6-BEB1-765D09ABB176}" dt="2024-07-14T19:03:21.507" v="1220"/>
          <ac:grpSpMkLst>
            <pc:docMk/>
            <pc:sldMk cId="728215672" sldId="308"/>
            <ac:grpSpMk id="5" creationId="{E21EF216-0393-28DB-619A-740C0F362AB8}"/>
          </ac:grpSpMkLst>
        </pc:grpChg>
        <pc:grpChg chg="add mod">
          <ac:chgData name="Angelo Marcio Mario Pereira" userId="b51f53c3-8f12-4e65-a9c8-ec986fba6a31" providerId="ADAL" clId="{2DF81FE2-DBA8-40E6-BEB1-765D09ABB176}" dt="2024-07-14T19:03:27.377" v="1221" actId="1076"/>
          <ac:grpSpMkLst>
            <pc:docMk/>
            <pc:sldMk cId="728215672" sldId="308"/>
            <ac:grpSpMk id="12" creationId="{9C3C3194-F838-7BE6-1AE6-348DA91DE5AA}"/>
          </ac:grpSpMkLst>
        </pc:grpChg>
        <pc:grpChg chg="mod">
          <ac:chgData name="Angelo Marcio Mario Pereira" userId="b51f53c3-8f12-4e65-a9c8-ec986fba6a31" providerId="ADAL" clId="{2DF81FE2-DBA8-40E6-BEB1-765D09ABB176}" dt="2024-07-14T19:03:21.507" v="1220"/>
          <ac:grpSpMkLst>
            <pc:docMk/>
            <pc:sldMk cId="728215672" sldId="308"/>
            <ac:grpSpMk id="14" creationId="{46A43C04-A4AE-2725-AD38-4D3E1A29452F}"/>
          </ac:grpSpMkLst>
        </pc:grpChg>
      </pc:sldChg>
      <pc:sldChg chg="addSp delSp modSp add mod">
        <pc:chgData name="Angelo Marcio Mario Pereira" userId="b51f53c3-8f12-4e65-a9c8-ec986fba6a31" providerId="ADAL" clId="{2DF81FE2-DBA8-40E6-BEB1-765D09ABB176}" dt="2024-07-14T19:09:08.379" v="1362" actId="1076"/>
        <pc:sldMkLst>
          <pc:docMk/>
          <pc:sldMk cId="2734432878" sldId="309"/>
        </pc:sldMkLst>
        <pc:spChg chg="del">
          <ac:chgData name="Angelo Marcio Mario Pereira" userId="b51f53c3-8f12-4e65-a9c8-ec986fba6a31" providerId="ADAL" clId="{2DF81FE2-DBA8-40E6-BEB1-765D09ABB176}" dt="2024-07-14T19:08:05.440" v="1347" actId="478"/>
          <ac:spMkLst>
            <pc:docMk/>
            <pc:sldMk cId="2734432878" sldId="309"/>
            <ac:spMk id="8" creationId="{6FFECB53-5D73-3F81-684D-5729EF9435C2}"/>
          </ac:spMkLst>
        </pc:spChg>
        <pc:spChg chg="mod">
          <ac:chgData name="Angelo Marcio Mario Pereira" userId="b51f53c3-8f12-4e65-a9c8-ec986fba6a31" providerId="ADAL" clId="{2DF81FE2-DBA8-40E6-BEB1-765D09ABB176}" dt="2024-07-14T19:08:19.569" v="1350"/>
          <ac:spMkLst>
            <pc:docMk/>
            <pc:sldMk cId="2734432878" sldId="309"/>
            <ac:spMk id="14" creationId="{EFC88DB2-38A2-0620-44FE-FEC7B4BDEE49}"/>
          </ac:spMkLst>
        </pc:spChg>
        <pc:spChg chg="mod">
          <ac:chgData name="Angelo Marcio Mario Pereira" userId="b51f53c3-8f12-4e65-a9c8-ec986fba6a31" providerId="ADAL" clId="{2DF81FE2-DBA8-40E6-BEB1-765D09ABB176}" dt="2024-07-14T19:08:48.650" v="1358" actId="1037"/>
          <ac:spMkLst>
            <pc:docMk/>
            <pc:sldMk cId="2734432878" sldId="309"/>
            <ac:spMk id="15" creationId="{A0A1287D-BF58-F0C6-5176-9DB937EAC7D9}"/>
          </ac:spMkLst>
        </pc:spChg>
        <pc:spChg chg="mod">
          <ac:chgData name="Angelo Marcio Mario Pereira" userId="b51f53c3-8f12-4e65-a9c8-ec986fba6a31" providerId="ADAL" clId="{2DF81FE2-DBA8-40E6-BEB1-765D09ABB176}" dt="2024-07-14T19:08:30.027" v="1352" actId="14100"/>
          <ac:spMkLst>
            <pc:docMk/>
            <pc:sldMk cId="2734432878" sldId="309"/>
            <ac:spMk id="16" creationId="{C11295E5-2B59-447A-4BC9-808FFC02DFBA}"/>
          </ac:spMkLst>
        </pc:spChg>
        <pc:grpChg chg="mod">
          <ac:chgData name="Angelo Marcio Mario Pereira" userId="b51f53c3-8f12-4e65-a9c8-ec986fba6a31" providerId="ADAL" clId="{2DF81FE2-DBA8-40E6-BEB1-765D09ABB176}" dt="2024-07-14T19:09:08.379" v="1362" actId="1076"/>
          <ac:grpSpMkLst>
            <pc:docMk/>
            <pc:sldMk cId="2734432878" sldId="309"/>
            <ac:grpSpMk id="10" creationId="{EADCD4D6-48A9-B171-225D-AC371976435A}"/>
          </ac:grpSpMkLst>
        </pc:grpChg>
        <pc:grpChg chg="add mod">
          <ac:chgData name="Angelo Marcio Mario Pereira" userId="b51f53c3-8f12-4e65-a9c8-ec986fba6a31" providerId="ADAL" clId="{2DF81FE2-DBA8-40E6-BEB1-765D09ABB176}" dt="2024-07-14T19:08:55.524" v="1359" actId="1076"/>
          <ac:grpSpMkLst>
            <pc:docMk/>
            <pc:sldMk cId="2734432878" sldId="309"/>
            <ac:grpSpMk id="12" creationId="{D2AD4533-038A-0BAB-60EF-9EA335AE9766}"/>
          </ac:grpSpMkLst>
        </pc:grpChg>
        <pc:grpChg chg="mod">
          <ac:chgData name="Angelo Marcio Mario Pereira" userId="b51f53c3-8f12-4e65-a9c8-ec986fba6a31" providerId="ADAL" clId="{2DF81FE2-DBA8-40E6-BEB1-765D09ABB176}" dt="2024-07-14T19:08:05.962" v="1348"/>
          <ac:grpSpMkLst>
            <pc:docMk/>
            <pc:sldMk cId="2734432878" sldId="309"/>
            <ac:grpSpMk id="13" creationId="{B9AFFF3A-3A44-128A-B48D-8B9DDA75C4D4}"/>
          </ac:grpSpMkLst>
        </pc:grpChg>
        <pc:picChg chg="mod">
          <ac:chgData name="Angelo Marcio Mario Pereira" userId="b51f53c3-8f12-4e65-a9c8-ec986fba6a31" providerId="ADAL" clId="{2DF81FE2-DBA8-40E6-BEB1-765D09ABB176}" dt="2024-07-14T19:09:08.379" v="1362" actId="1076"/>
          <ac:picMkLst>
            <pc:docMk/>
            <pc:sldMk cId="2734432878" sldId="309"/>
            <ac:picMk id="3" creationId="{69BC1FDD-BF5B-FC99-8120-D952DFCF7C40}"/>
          </ac:picMkLst>
        </pc:picChg>
        <pc:picChg chg="mod">
          <ac:chgData name="Angelo Marcio Mario Pereira" userId="b51f53c3-8f12-4e65-a9c8-ec986fba6a31" providerId="ADAL" clId="{2DF81FE2-DBA8-40E6-BEB1-765D09ABB176}" dt="2024-07-14T19:09:08.379" v="1362" actId="1076"/>
          <ac:picMkLst>
            <pc:docMk/>
            <pc:sldMk cId="2734432878" sldId="309"/>
            <ac:picMk id="5" creationId="{F7ECB43F-B190-67F7-658A-71AD31DC64C7}"/>
          </ac:picMkLst>
        </pc:picChg>
        <pc:cxnChg chg="mod">
          <ac:chgData name="Angelo Marcio Mario Pereira" userId="b51f53c3-8f12-4e65-a9c8-ec986fba6a31" providerId="ADAL" clId="{2DF81FE2-DBA8-40E6-BEB1-765D09ABB176}" dt="2024-07-14T19:09:08.379" v="1362" actId="1076"/>
          <ac:cxnSpMkLst>
            <pc:docMk/>
            <pc:sldMk cId="2734432878" sldId="309"/>
            <ac:cxnSpMk id="9" creationId="{08F7B5A0-DF2D-A2E3-3F2E-F05EAC8E5E8A}"/>
          </ac:cxnSpMkLst>
        </pc:cxnChg>
      </pc:sldChg>
    </pc:docChg>
  </pc:docChgLst>
</pc:chgInfo>
</file>

<file path=ppt/comments/modernComment_128_B62A255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77A8F73-258D-4420-943A-B3DFB264B076}" authorId="{72762F76-4E37-317C-F776-3B4EAFF2B25E}" created="2024-06-22T18:58:19.31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56215387" sldId="296"/>
      <ac:grpSpMk id="211" creationId="{A4233199-7B2C-B5A6-D244-3F0D82C3D649}"/>
    </ac:deMkLst>
    <p188:txBody>
      <a:bodyPr/>
      <a:lstStyle/>
      <a:p>
        <a:r>
          <a:rPr lang="pt-BR"/>
          <a:t>Caso for identificado algo urgente, apoiaremos o fortalecimento o mais rápido possível.</a:t>
        </a:r>
      </a:p>
    </p188:txBody>
  </p188:cm>
  <p188:cm id="{28E0CFF4-2A65-497E-A75C-3783CA4E953A}" authorId="{72762F76-4E37-317C-F776-3B4EAFF2B25E}" created="2024-06-22T18:59:18.134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056215387" sldId="296"/>
      <ac:grpSpMk id="211" creationId="{A4233199-7B2C-B5A6-D244-3F0D82C3D649}"/>
    </ac:deMkLst>
    <p188:txBody>
      <a:bodyPr/>
      <a:lstStyle/>
      <a:p>
        <a:r>
          <a:rPr lang="pt-BR"/>
          <a:t>Não adianta propor novas ferramentas junto com a Microsoft, se não vier junto com conhecimento para aumentar a maturidade da equipe de TI, para manter os processos q as ferramentas propoe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89DA21-3067-49C8-B3F4-C1C4E4C996F2}" type="doc">
      <dgm:prSet loTypeId="urn:microsoft.com/office/officeart/2005/8/layout/chevron2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89BD3C-6487-4F6D-99BE-2C8C6BBD1EEA}">
      <dgm:prSet phldrT="[Texto]" custT="1"/>
      <dgm:spPr/>
      <dgm:t>
        <a:bodyPr/>
        <a:lstStyle/>
        <a:p>
          <a:r>
            <a:rPr lang="pt-BR" sz="1400" dirty="0">
              <a:latin typeface="+mj-lt"/>
            </a:rPr>
            <a:t>01</a:t>
          </a:r>
        </a:p>
      </dgm:t>
    </dgm:pt>
    <dgm:pt modelId="{705141AF-E1B1-4BF6-8874-BF70CDFF6CCC}" type="parTrans" cxnId="{B01A51F4-C548-49E0-80DE-7BB7FB8100A0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60825B60-113B-4990-B0E8-BB8B35E071E7}" type="sibTrans" cxnId="{B01A51F4-C548-49E0-80DE-7BB7FB8100A0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A1E7DBC7-01AE-44A2-A8AB-AEEA68CD29D0}">
      <dgm:prSet phldrT="[Texto]" custT="1"/>
      <dgm:spPr/>
      <dgm:t>
        <a:bodyPr/>
        <a:lstStyle/>
        <a:p>
          <a:r>
            <a:rPr lang="pt-BR" sz="1400" dirty="0">
              <a:latin typeface="+mj-lt"/>
            </a:rPr>
            <a:t>02</a:t>
          </a:r>
        </a:p>
      </dgm:t>
    </dgm:pt>
    <dgm:pt modelId="{D2F5DFFA-9405-492E-A084-B9A87908DAB9}" type="parTrans" cxnId="{10FA3322-DD13-4FE2-8050-A1F876FF490A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10DAB503-4BBC-486C-8492-91E02040377C}" type="sibTrans" cxnId="{10FA3322-DD13-4FE2-8050-A1F876FF490A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F16D63F3-D191-451F-AC84-E39DD3D47189}">
      <dgm:prSet phldrT="[Texto]" custT="1"/>
      <dgm:spPr/>
      <dgm:t>
        <a:bodyPr/>
        <a:lstStyle/>
        <a:p>
          <a:r>
            <a:rPr lang="pt-BR" sz="1400" b="1" dirty="0">
              <a:latin typeface="+mj-lt"/>
            </a:rPr>
            <a:t>Execução do Questionário</a:t>
          </a:r>
        </a:p>
      </dgm:t>
    </dgm:pt>
    <dgm:pt modelId="{AE87D55D-E026-4408-9D6B-D2C1D0292E6E}" type="parTrans" cxnId="{913B301E-742E-4B4A-B726-E3162CFBEA67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6F340DDE-F78A-42A9-BD63-11011ABAE8CB}" type="sibTrans" cxnId="{913B301E-742E-4B4A-B726-E3162CFBEA67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1799E1AD-C6D5-46E2-A0B3-81A544C561CC}">
      <dgm:prSet phldrT="[Texto]" custT="1"/>
      <dgm:spPr/>
      <dgm:t>
        <a:bodyPr/>
        <a:lstStyle/>
        <a:p>
          <a:r>
            <a:rPr lang="pt-BR" sz="1400" dirty="0">
              <a:latin typeface="+mj-lt"/>
            </a:rPr>
            <a:t>03 </a:t>
          </a:r>
        </a:p>
      </dgm:t>
    </dgm:pt>
    <dgm:pt modelId="{768FB38D-44A3-4116-81B7-E7B591905D3A}" type="parTrans" cxnId="{37BA8FE3-0B63-4038-938D-65A421E6EB8B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36FF9E8B-AD92-4DB3-8488-63F14B144509}" type="sibTrans" cxnId="{37BA8FE3-0B63-4038-938D-65A421E6EB8B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4B8308ED-C7EA-403F-BB38-D96CE443FE63}">
      <dgm:prSet phldrT="[Texto]" custT="1"/>
      <dgm:spPr/>
      <dgm:t>
        <a:bodyPr/>
        <a:lstStyle/>
        <a:p>
          <a:r>
            <a:rPr lang="pt-BR" sz="1400" b="1" dirty="0">
              <a:latin typeface="+mj-lt"/>
            </a:rPr>
            <a:t>Consolidação dos Dados</a:t>
          </a:r>
        </a:p>
      </dgm:t>
    </dgm:pt>
    <dgm:pt modelId="{1A947B96-BBEE-43E0-85F5-74ABD91E0CC6}" type="parTrans" cxnId="{FEEE2AFA-A956-4403-9CBB-F8206E58A8CE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5192D821-EA9C-46AD-894F-13E8A03D2184}" type="sibTrans" cxnId="{FEEE2AFA-A956-4403-9CBB-F8206E58A8CE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11EB01A2-C506-474A-8D3B-4F161A280B5C}">
      <dgm:prSet phldrT="[Texto]" custT="1"/>
      <dgm:spPr/>
      <dgm:t>
        <a:bodyPr/>
        <a:lstStyle/>
        <a:p>
          <a:r>
            <a:rPr lang="pt-BR" sz="1400" b="1" dirty="0">
              <a:latin typeface="+mj-lt"/>
            </a:rPr>
            <a:t>Reunião de </a:t>
          </a:r>
          <a:r>
            <a:rPr lang="pt-BR" sz="1400" b="1" dirty="0" err="1">
              <a:latin typeface="+mj-lt"/>
            </a:rPr>
            <a:t>Kick</a:t>
          </a:r>
          <a:r>
            <a:rPr lang="pt-BR" sz="1400" b="1" dirty="0">
              <a:latin typeface="+mj-lt"/>
            </a:rPr>
            <a:t>-off</a:t>
          </a:r>
        </a:p>
      </dgm:t>
    </dgm:pt>
    <dgm:pt modelId="{8B8F379F-7690-4801-8BF8-BFC8660FD5B7}" type="sibTrans" cxnId="{26A4B0BD-CF6A-4A81-B593-392DEC818065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3DC880C6-4159-498F-99CE-3A98A48A6FE5}" type="parTrans" cxnId="{26A4B0BD-CF6A-4A81-B593-392DEC818065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D00CFD7C-882A-4540-9E55-7AB4D3A49040}">
      <dgm:prSet phldrT="[Texto]" custT="1"/>
      <dgm:spPr/>
      <dgm:t>
        <a:bodyPr/>
        <a:lstStyle/>
        <a:p>
          <a:r>
            <a:rPr lang="pt-BR" sz="1400" dirty="0">
              <a:latin typeface="+mj-lt"/>
            </a:rPr>
            <a:t>04</a:t>
          </a:r>
        </a:p>
      </dgm:t>
    </dgm:pt>
    <dgm:pt modelId="{C4BC13BD-7CC2-482E-A87B-55649C62FB70}" type="parTrans" cxnId="{68CCE67E-C6FE-4F42-B24D-47E7337F8416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5B611358-64A8-40A6-A091-F13F7D6AD81A}" type="sibTrans" cxnId="{68CCE67E-C6FE-4F42-B24D-47E7337F8416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43C8E42A-B773-4F4C-889F-1855077444BC}">
      <dgm:prSet phldrT="[Texto]" custT="1"/>
      <dgm:spPr/>
      <dgm:t>
        <a:bodyPr/>
        <a:lstStyle/>
        <a:p>
          <a:r>
            <a:rPr lang="pt-BR" sz="1400" b="1" dirty="0">
              <a:latin typeface="+mj-lt"/>
            </a:rPr>
            <a:t>Devolutiva DR</a:t>
          </a:r>
        </a:p>
      </dgm:t>
    </dgm:pt>
    <dgm:pt modelId="{FBECECB1-9A8D-4743-A133-C4B70463657D}" type="parTrans" cxnId="{8F145220-DA67-4E99-83DC-40065549F0B3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76CAF80C-EA97-4331-85F4-82FB3DB4F0CA}" type="sibTrans" cxnId="{8F145220-DA67-4E99-83DC-40065549F0B3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0493219F-C7C0-49C7-8A75-FF5EE6466571}">
      <dgm:prSet phldrT="[Texto]" custT="1"/>
      <dgm:spPr/>
      <dgm:t>
        <a:bodyPr/>
        <a:lstStyle/>
        <a:p>
          <a:r>
            <a:rPr lang="pt-BR" sz="1400" dirty="0">
              <a:latin typeface="+mj-lt"/>
            </a:rPr>
            <a:t>05</a:t>
          </a:r>
        </a:p>
      </dgm:t>
    </dgm:pt>
    <dgm:pt modelId="{34D028A9-7561-4F1E-8F47-7BE7CA4E7E37}" type="parTrans" cxnId="{320DA40A-610D-4DF5-94DF-C581C60EF90C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E0B1DADA-DFE0-42B7-A95C-4F04B4DF1454}" type="sibTrans" cxnId="{320DA40A-610D-4DF5-94DF-C581C60EF90C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E219C478-4301-49E1-8B13-0E5E57B9136E}">
      <dgm:prSet phldrT="[Texto]" custT="1"/>
      <dgm:spPr/>
      <dgm:t>
        <a:bodyPr/>
        <a:lstStyle/>
        <a:p>
          <a:r>
            <a:rPr lang="pt-BR" sz="1400" b="1" dirty="0">
              <a:latin typeface="+mj-lt"/>
            </a:rPr>
            <a:t>Planejamento das ações a serem executadas</a:t>
          </a:r>
        </a:p>
      </dgm:t>
    </dgm:pt>
    <dgm:pt modelId="{20340EBA-3B5E-4F46-8817-13D815C67B53}" type="parTrans" cxnId="{DEC5EFF4-C09E-418B-A272-DA18F1E4EA04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80953D8C-ED3C-430D-B302-C9594EA06269}" type="sibTrans" cxnId="{DEC5EFF4-C09E-418B-A272-DA18F1E4EA04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1CCC2981-092F-4AE4-AF36-29A3044FB31F}">
      <dgm:prSet phldrT="[Texto]" custT="1"/>
      <dgm:spPr/>
      <dgm:t>
        <a:bodyPr/>
        <a:lstStyle/>
        <a:p>
          <a:r>
            <a:rPr lang="pt-BR" sz="1400" dirty="0">
              <a:latin typeface="+mj-lt"/>
            </a:rPr>
            <a:t>06 </a:t>
          </a:r>
        </a:p>
      </dgm:t>
    </dgm:pt>
    <dgm:pt modelId="{D3AA50D2-96AC-4AC8-9FA0-CE8097951234}" type="parTrans" cxnId="{12126785-CE2F-42E2-AA5C-F4FCFD5E6792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9154F98A-C8A8-41C1-B36F-6BA89DB084FD}" type="sibTrans" cxnId="{12126785-CE2F-42E2-AA5C-F4FCFD5E6792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3AA9EFAC-9BBB-45E5-8E6C-04A073909624}">
      <dgm:prSet phldrT="[Texto]" custT="1"/>
      <dgm:spPr/>
      <dgm:t>
        <a:bodyPr/>
        <a:lstStyle/>
        <a:p>
          <a:r>
            <a:rPr lang="pt-BR" sz="1400" b="1" dirty="0">
              <a:latin typeface="+mj-lt"/>
            </a:rPr>
            <a:t>Execução do Projeto</a:t>
          </a:r>
        </a:p>
      </dgm:t>
    </dgm:pt>
    <dgm:pt modelId="{62AA962B-8001-4317-A477-398DFBB1642F}" type="parTrans" cxnId="{093C822D-735B-4F08-B8E3-0F49D722DC18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5781D652-6D7D-4C42-AE3C-0346B7DB308C}" type="sibTrans" cxnId="{093C822D-735B-4F08-B8E3-0F49D722DC18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0FA89D3B-3127-43F6-A268-C53F2CFCC1D4}">
      <dgm:prSet phldrT="[Texto]" custT="1"/>
      <dgm:spPr/>
      <dgm:t>
        <a:bodyPr/>
        <a:lstStyle/>
        <a:p>
          <a:r>
            <a:rPr lang="pt-BR" sz="1400" dirty="0">
              <a:latin typeface="+mj-lt"/>
            </a:rPr>
            <a:t>07 </a:t>
          </a:r>
        </a:p>
      </dgm:t>
    </dgm:pt>
    <dgm:pt modelId="{AAEC403C-B3A4-4389-B117-3F057DD9942D}" type="parTrans" cxnId="{B8B94146-C58F-4A08-A4FE-66B4E496861D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31B3CE03-9B97-4F37-B705-263A47AA661E}" type="sibTrans" cxnId="{B8B94146-C58F-4A08-A4FE-66B4E496861D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F2969966-85F6-407D-88FE-7F890AE4373E}">
      <dgm:prSet phldrT="[Texto]" custT="1"/>
      <dgm:spPr/>
      <dgm:t>
        <a:bodyPr/>
        <a:lstStyle/>
        <a:p>
          <a:r>
            <a:rPr lang="pt-BR" sz="1400" b="1" dirty="0">
              <a:latin typeface="+mj-lt"/>
            </a:rPr>
            <a:t>Resultado Obtido</a:t>
          </a:r>
        </a:p>
      </dgm:t>
    </dgm:pt>
    <dgm:pt modelId="{AA153C8A-2800-45BC-B3C6-D8FB6B12CD1A}" type="parTrans" cxnId="{E15F0436-460E-4B0E-84D2-CCDD13DCB8E3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BD6B78BF-A4D2-4D27-9E2C-1230EE413925}" type="sibTrans" cxnId="{E15F0436-460E-4B0E-84D2-CCDD13DCB8E3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AFD8A8EF-296C-4E49-8EE6-843374CA895C}">
      <dgm:prSet phldrT="[Texto]" custT="1"/>
      <dgm:spPr/>
      <dgm:t>
        <a:bodyPr/>
        <a:lstStyle/>
        <a:p>
          <a:r>
            <a:rPr lang="pt-BR" sz="1400" dirty="0">
              <a:latin typeface="+mj-lt"/>
            </a:rPr>
            <a:t>08</a:t>
          </a:r>
        </a:p>
      </dgm:t>
    </dgm:pt>
    <dgm:pt modelId="{07ACE8EC-89D5-4DFE-A30C-4FA2E97BFD73}" type="parTrans" cxnId="{4DBA269C-CACE-422E-883B-777A35DE0F0A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0DA98146-56B9-497A-8AD7-97C41D6CD949}" type="sibTrans" cxnId="{4DBA269C-CACE-422E-883B-777A35DE0F0A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85A326B8-E8FE-4196-8099-F1F1381C7178}">
      <dgm:prSet phldrT="[Texto]" custT="1"/>
      <dgm:spPr/>
      <dgm:t>
        <a:bodyPr/>
        <a:lstStyle/>
        <a:p>
          <a:r>
            <a:rPr lang="pt-BR" sz="1400" b="1" dirty="0">
              <a:latin typeface="+mj-lt"/>
            </a:rPr>
            <a:t>Encerramento</a:t>
          </a:r>
        </a:p>
      </dgm:t>
    </dgm:pt>
    <dgm:pt modelId="{744C5584-841D-4071-A051-C03C421B822F}" type="parTrans" cxnId="{28CCE554-198F-43EA-9266-5279F103CEFB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C37CEC62-E4A7-4B05-B83E-9466C3881DEF}" type="sibTrans" cxnId="{28CCE554-198F-43EA-9266-5279F103CEFB}">
      <dgm:prSet/>
      <dgm:spPr/>
      <dgm:t>
        <a:bodyPr/>
        <a:lstStyle/>
        <a:p>
          <a:endParaRPr lang="pt-BR" sz="1400">
            <a:latin typeface="+mj-lt"/>
          </a:endParaRPr>
        </a:p>
      </dgm:t>
    </dgm:pt>
    <dgm:pt modelId="{08988D9C-38CF-4816-801E-1D650AC7E6D4}" type="pres">
      <dgm:prSet presAssocID="{4289DA21-3067-49C8-B3F4-C1C4E4C996F2}" presName="linearFlow" presStyleCnt="0">
        <dgm:presLayoutVars>
          <dgm:dir/>
          <dgm:animLvl val="lvl"/>
          <dgm:resizeHandles val="exact"/>
        </dgm:presLayoutVars>
      </dgm:prSet>
      <dgm:spPr/>
    </dgm:pt>
    <dgm:pt modelId="{CB9A3155-EF22-4EDF-B755-4B429FE88169}" type="pres">
      <dgm:prSet presAssocID="{4589BD3C-6487-4F6D-99BE-2C8C6BBD1EEA}" presName="composite" presStyleCnt="0"/>
      <dgm:spPr/>
    </dgm:pt>
    <dgm:pt modelId="{C188D560-A8BC-46C1-B7E1-ECF01E223240}" type="pres">
      <dgm:prSet presAssocID="{4589BD3C-6487-4F6D-99BE-2C8C6BBD1EEA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4D7DE06D-3531-4658-A5A9-5B47D022FC26}" type="pres">
      <dgm:prSet presAssocID="{4589BD3C-6487-4F6D-99BE-2C8C6BBD1EEA}" presName="descendantText" presStyleLbl="alignAcc1" presStyleIdx="0" presStyleCnt="8">
        <dgm:presLayoutVars>
          <dgm:bulletEnabled val="1"/>
        </dgm:presLayoutVars>
      </dgm:prSet>
      <dgm:spPr/>
    </dgm:pt>
    <dgm:pt modelId="{DD44499F-1C04-426C-83B1-22E51510D4AD}" type="pres">
      <dgm:prSet presAssocID="{60825B60-113B-4990-B0E8-BB8B35E071E7}" presName="sp" presStyleCnt="0"/>
      <dgm:spPr/>
    </dgm:pt>
    <dgm:pt modelId="{2E2B6D69-7DB5-4988-9377-37AC8A05CFAA}" type="pres">
      <dgm:prSet presAssocID="{A1E7DBC7-01AE-44A2-A8AB-AEEA68CD29D0}" presName="composite" presStyleCnt="0"/>
      <dgm:spPr/>
    </dgm:pt>
    <dgm:pt modelId="{000D759E-580F-4AA6-B3F9-87D3EAF4EFFB}" type="pres">
      <dgm:prSet presAssocID="{A1E7DBC7-01AE-44A2-A8AB-AEEA68CD29D0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2A350BC2-1484-4747-B823-0F416C6990E2}" type="pres">
      <dgm:prSet presAssocID="{A1E7DBC7-01AE-44A2-A8AB-AEEA68CD29D0}" presName="descendantText" presStyleLbl="alignAcc1" presStyleIdx="1" presStyleCnt="8">
        <dgm:presLayoutVars>
          <dgm:bulletEnabled val="1"/>
        </dgm:presLayoutVars>
      </dgm:prSet>
      <dgm:spPr/>
    </dgm:pt>
    <dgm:pt modelId="{D5C5675B-4120-424A-9DF1-FE67F285D11D}" type="pres">
      <dgm:prSet presAssocID="{10DAB503-4BBC-486C-8492-91E02040377C}" presName="sp" presStyleCnt="0"/>
      <dgm:spPr/>
    </dgm:pt>
    <dgm:pt modelId="{7910AD51-D85F-44B4-9B70-AC8DE8B9A909}" type="pres">
      <dgm:prSet presAssocID="{1799E1AD-C6D5-46E2-A0B3-81A544C561CC}" presName="composite" presStyleCnt="0"/>
      <dgm:spPr/>
    </dgm:pt>
    <dgm:pt modelId="{442DD690-FB22-4FC2-8738-FDA3D26BFF3C}" type="pres">
      <dgm:prSet presAssocID="{1799E1AD-C6D5-46E2-A0B3-81A544C561CC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04D4653A-34F4-4BAA-906B-885EDDADE949}" type="pres">
      <dgm:prSet presAssocID="{1799E1AD-C6D5-46E2-A0B3-81A544C561CC}" presName="descendantText" presStyleLbl="alignAcc1" presStyleIdx="2" presStyleCnt="8">
        <dgm:presLayoutVars>
          <dgm:bulletEnabled val="1"/>
        </dgm:presLayoutVars>
      </dgm:prSet>
      <dgm:spPr/>
    </dgm:pt>
    <dgm:pt modelId="{0EFADD89-A75D-4037-B73A-B7739BDB4128}" type="pres">
      <dgm:prSet presAssocID="{36FF9E8B-AD92-4DB3-8488-63F14B144509}" presName="sp" presStyleCnt="0"/>
      <dgm:spPr/>
    </dgm:pt>
    <dgm:pt modelId="{C5696A98-3C47-4E7E-858B-687E06904345}" type="pres">
      <dgm:prSet presAssocID="{D00CFD7C-882A-4540-9E55-7AB4D3A49040}" presName="composite" presStyleCnt="0"/>
      <dgm:spPr/>
    </dgm:pt>
    <dgm:pt modelId="{E9D1A4A7-E1B3-45D9-868F-72912B0D8CFA}" type="pres">
      <dgm:prSet presAssocID="{D00CFD7C-882A-4540-9E55-7AB4D3A49040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8B26176D-C2BD-44D3-85A6-7D254C672981}" type="pres">
      <dgm:prSet presAssocID="{D00CFD7C-882A-4540-9E55-7AB4D3A49040}" presName="descendantText" presStyleLbl="alignAcc1" presStyleIdx="3" presStyleCnt="8">
        <dgm:presLayoutVars>
          <dgm:bulletEnabled val="1"/>
        </dgm:presLayoutVars>
      </dgm:prSet>
      <dgm:spPr/>
    </dgm:pt>
    <dgm:pt modelId="{5EECB85D-B157-419C-A84A-F314EF5C1009}" type="pres">
      <dgm:prSet presAssocID="{5B611358-64A8-40A6-A091-F13F7D6AD81A}" presName="sp" presStyleCnt="0"/>
      <dgm:spPr/>
    </dgm:pt>
    <dgm:pt modelId="{C304D7C4-3E0B-4698-B151-E6F74D46C60B}" type="pres">
      <dgm:prSet presAssocID="{0493219F-C7C0-49C7-8A75-FF5EE6466571}" presName="composite" presStyleCnt="0"/>
      <dgm:spPr/>
    </dgm:pt>
    <dgm:pt modelId="{47ADD860-6F4E-4BDF-8C27-BCD6B09CF39B}" type="pres">
      <dgm:prSet presAssocID="{0493219F-C7C0-49C7-8A75-FF5EE6466571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623FC00E-7EAE-44D3-A0DD-A8398F3371D2}" type="pres">
      <dgm:prSet presAssocID="{0493219F-C7C0-49C7-8A75-FF5EE6466571}" presName="descendantText" presStyleLbl="alignAcc1" presStyleIdx="4" presStyleCnt="8">
        <dgm:presLayoutVars>
          <dgm:bulletEnabled val="1"/>
        </dgm:presLayoutVars>
      </dgm:prSet>
      <dgm:spPr/>
    </dgm:pt>
    <dgm:pt modelId="{07408FB6-389A-4A18-A487-FFFA5CF6E6C8}" type="pres">
      <dgm:prSet presAssocID="{E0B1DADA-DFE0-42B7-A95C-4F04B4DF1454}" presName="sp" presStyleCnt="0"/>
      <dgm:spPr/>
    </dgm:pt>
    <dgm:pt modelId="{B8CE4FC6-FC76-4322-A86B-131A642A1DF8}" type="pres">
      <dgm:prSet presAssocID="{1CCC2981-092F-4AE4-AF36-29A3044FB31F}" presName="composite" presStyleCnt="0"/>
      <dgm:spPr/>
    </dgm:pt>
    <dgm:pt modelId="{14E1B987-C4DF-4D94-9929-F33B9AAF0536}" type="pres">
      <dgm:prSet presAssocID="{1CCC2981-092F-4AE4-AF36-29A3044FB31F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7A5B9C70-B9E0-4B3A-BD31-2680227B1131}" type="pres">
      <dgm:prSet presAssocID="{1CCC2981-092F-4AE4-AF36-29A3044FB31F}" presName="descendantText" presStyleLbl="alignAcc1" presStyleIdx="5" presStyleCnt="8">
        <dgm:presLayoutVars>
          <dgm:bulletEnabled val="1"/>
        </dgm:presLayoutVars>
      </dgm:prSet>
      <dgm:spPr/>
    </dgm:pt>
    <dgm:pt modelId="{FBD2484D-8FF6-48D9-878B-FF9D768D2B5C}" type="pres">
      <dgm:prSet presAssocID="{9154F98A-C8A8-41C1-B36F-6BA89DB084FD}" presName="sp" presStyleCnt="0"/>
      <dgm:spPr/>
    </dgm:pt>
    <dgm:pt modelId="{689A158F-DB33-4476-8A63-E56255E7CCF5}" type="pres">
      <dgm:prSet presAssocID="{0FA89D3B-3127-43F6-A268-C53F2CFCC1D4}" presName="composite" presStyleCnt="0"/>
      <dgm:spPr/>
    </dgm:pt>
    <dgm:pt modelId="{8BD84DE6-1689-459A-BC5C-09CF32B1E040}" type="pres">
      <dgm:prSet presAssocID="{0FA89D3B-3127-43F6-A268-C53F2CFCC1D4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E87491EF-4D54-4442-A913-1BCC9F081C39}" type="pres">
      <dgm:prSet presAssocID="{0FA89D3B-3127-43F6-A268-C53F2CFCC1D4}" presName="descendantText" presStyleLbl="alignAcc1" presStyleIdx="6" presStyleCnt="8">
        <dgm:presLayoutVars>
          <dgm:bulletEnabled val="1"/>
        </dgm:presLayoutVars>
      </dgm:prSet>
      <dgm:spPr/>
    </dgm:pt>
    <dgm:pt modelId="{A2E86D70-C708-4C66-83BC-EEB88B960C8A}" type="pres">
      <dgm:prSet presAssocID="{31B3CE03-9B97-4F37-B705-263A47AA661E}" presName="sp" presStyleCnt="0"/>
      <dgm:spPr/>
    </dgm:pt>
    <dgm:pt modelId="{06E65498-C10A-472B-B974-151322290A52}" type="pres">
      <dgm:prSet presAssocID="{AFD8A8EF-296C-4E49-8EE6-843374CA895C}" presName="composite" presStyleCnt="0"/>
      <dgm:spPr/>
    </dgm:pt>
    <dgm:pt modelId="{6451C0CE-5B94-4798-9304-B98BC7ABC385}" type="pres">
      <dgm:prSet presAssocID="{AFD8A8EF-296C-4E49-8EE6-843374CA895C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4EA8EB3A-EADD-4580-BD9F-5D647CB0758F}" type="pres">
      <dgm:prSet presAssocID="{AFD8A8EF-296C-4E49-8EE6-843374CA895C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320DA40A-610D-4DF5-94DF-C581C60EF90C}" srcId="{4289DA21-3067-49C8-B3F4-C1C4E4C996F2}" destId="{0493219F-C7C0-49C7-8A75-FF5EE6466571}" srcOrd="4" destOrd="0" parTransId="{34D028A9-7561-4F1E-8F47-7BE7CA4E7E37}" sibTransId="{E0B1DADA-DFE0-42B7-A95C-4F04B4DF1454}"/>
    <dgm:cxn modelId="{61B7180D-5479-4A98-9DE8-44019255ACC4}" type="presOf" srcId="{85A326B8-E8FE-4196-8099-F1F1381C7178}" destId="{4EA8EB3A-EADD-4580-BD9F-5D647CB0758F}" srcOrd="0" destOrd="0" presId="urn:microsoft.com/office/officeart/2005/8/layout/chevron2"/>
    <dgm:cxn modelId="{CF73DD11-8609-4A04-B494-192002886077}" type="presOf" srcId="{3AA9EFAC-9BBB-45E5-8E6C-04A073909624}" destId="{7A5B9C70-B9E0-4B3A-BD31-2680227B1131}" srcOrd="0" destOrd="0" presId="urn:microsoft.com/office/officeart/2005/8/layout/chevron2"/>
    <dgm:cxn modelId="{81572216-A7A1-413C-9EC9-B15F7711104D}" type="presOf" srcId="{AFD8A8EF-296C-4E49-8EE6-843374CA895C}" destId="{6451C0CE-5B94-4798-9304-B98BC7ABC385}" srcOrd="0" destOrd="0" presId="urn:microsoft.com/office/officeart/2005/8/layout/chevron2"/>
    <dgm:cxn modelId="{913B301E-742E-4B4A-B726-E3162CFBEA67}" srcId="{A1E7DBC7-01AE-44A2-A8AB-AEEA68CD29D0}" destId="{F16D63F3-D191-451F-AC84-E39DD3D47189}" srcOrd="0" destOrd="0" parTransId="{AE87D55D-E026-4408-9D6B-D2C1D0292E6E}" sibTransId="{6F340DDE-F78A-42A9-BD63-11011ABAE8CB}"/>
    <dgm:cxn modelId="{8F145220-DA67-4E99-83DC-40065549F0B3}" srcId="{D00CFD7C-882A-4540-9E55-7AB4D3A49040}" destId="{43C8E42A-B773-4F4C-889F-1855077444BC}" srcOrd="0" destOrd="0" parTransId="{FBECECB1-9A8D-4743-A133-C4B70463657D}" sibTransId="{76CAF80C-EA97-4331-85F4-82FB3DB4F0CA}"/>
    <dgm:cxn modelId="{00B30E21-6043-4C13-A57A-9D8B51DFAD8F}" type="presOf" srcId="{4289DA21-3067-49C8-B3F4-C1C4E4C996F2}" destId="{08988D9C-38CF-4816-801E-1D650AC7E6D4}" srcOrd="0" destOrd="0" presId="urn:microsoft.com/office/officeart/2005/8/layout/chevron2"/>
    <dgm:cxn modelId="{10FA3322-DD13-4FE2-8050-A1F876FF490A}" srcId="{4289DA21-3067-49C8-B3F4-C1C4E4C996F2}" destId="{A1E7DBC7-01AE-44A2-A8AB-AEEA68CD29D0}" srcOrd="1" destOrd="0" parTransId="{D2F5DFFA-9405-492E-A084-B9A87908DAB9}" sibTransId="{10DAB503-4BBC-486C-8492-91E02040377C}"/>
    <dgm:cxn modelId="{FDB4E426-C9C8-4F9D-A104-69EF20599ADE}" type="presOf" srcId="{0493219F-C7C0-49C7-8A75-FF5EE6466571}" destId="{47ADD860-6F4E-4BDF-8C27-BCD6B09CF39B}" srcOrd="0" destOrd="0" presId="urn:microsoft.com/office/officeart/2005/8/layout/chevron2"/>
    <dgm:cxn modelId="{093C822D-735B-4F08-B8E3-0F49D722DC18}" srcId="{1CCC2981-092F-4AE4-AF36-29A3044FB31F}" destId="{3AA9EFAC-9BBB-45E5-8E6C-04A073909624}" srcOrd="0" destOrd="0" parTransId="{62AA962B-8001-4317-A477-398DFBB1642F}" sibTransId="{5781D652-6D7D-4C42-AE3C-0346B7DB308C}"/>
    <dgm:cxn modelId="{293E3B33-25E6-43BE-A585-A85EBA6546B1}" type="presOf" srcId="{F2969966-85F6-407D-88FE-7F890AE4373E}" destId="{E87491EF-4D54-4442-A913-1BCC9F081C39}" srcOrd="0" destOrd="0" presId="urn:microsoft.com/office/officeart/2005/8/layout/chevron2"/>
    <dgm:cxn modelId="{E15F0436-460E-4B0E-84D2-CCDD13DCB8E3}" srcId="{0FA89D3B-3127-43F6-A268-C53F2CFCC1D4}" destId="{F2969966-85F6-407D-88FE-7F890AE4373E}" srcOrd="0" destOrd="0" parTransId="{AA153C8A-2800-45BC-B3C6-D8FB6B12CD1A}" sibTransId="{BD6B78BF-A4D2-4D27-9E2C-1230EE413925}"/>
    <dgm:cxn modelId="{B8B94146-C58F-4A08-A4FE-66B4E496861D}" srcId="{4289DA21-3067-49C8-B3F4-C1C4E4C996F2}" destId="{0FA89D3B-3127-43F6-A268-C53F2CFCC1D4}" srcOrd="6" destOrd="0" parTransId="{AAEC403C-B3A4-4389-B117-3F057DD9942D}" sibTransId="{31B3CE03-9B97-4F37-B705-263A47AA661E}"/>
    <dgm:cxn modelId="{85362950-5692-4356-96F4-F968D9393DBD}" type="presOf" srcId="{1799E1AD-C6D5-46E2-A0B3-81A544C561CC}" destId="{442DD690-FB22-4FC2-8738-FDA3D26BFF3C}" srcOrd="0" destOrd="0" presId="urn:microsoft.com/office/officeart/2005/8/layout/chevron2"/>
    <dgm:cxn modelId="{1DFC8250-71E3-41E6-9EE9-534A7C824D91}" type="presOf" srcId="{4B8308ED-C7EA-403F-BB38-D96CE443FE63}" destId="{04D4653A-34F4-4BAA-906B-885EDDADE949}" srcOrd="0" destOrd="0" presId="urn:microsoft.com/office/officeart/2005/8/layout/chevron2"/>
    <dgm:cxn modelId="{28CCE554-198F-43EA-9266-5279F103CEFB}" srcId="{AFD8A8EF-296C-4E49-8EE6-843374CA895C}" destId="{85A326B8-E8FE-4196-8099-F1F1381C7178}" srcOrd="0" destOrd="0" parTransId="{744C5584-841D-4071-A051-C03C421B822F}" sibTransId="{C37CEC62-E4A7-4B05-B83E-9466C3881DEF}"/>
    <dgm:cxn modelId="{FFB84A57-D14C-42B2-9E16-DDFF30C90EBB}" type="presOf" srcId="{4589BD3C-6487-4F6D-99BE-2C8C6BBD1EEA}" destId="{C188D560-A8BC-46C1-B7E1-ECF01E223240}" srcOrd="0" destOrd="0" presId="urn:microsoft.com/office/officeart/2005/8/layout/chevron2"/>
    <dgm:cxn modelId="{68CCE67E-C6FE-4F42-B24D-47E7337F8416}" srcId="{4289DA21-3067-49C8-B3F4-C1C4E4C996F2}" destId="{D00CFD7C-882A-4540-9E55-7AB4D3A49040}" srcOrd="3" destOrd="0" parTransId="{C4BC13BD-7CC2-482E-A87B-55649C62FB70}" sibTransId="{5B611358-64A8-40A6-A091-F13F7D6AD81A}"/>
    <dgm:cxn modelId="{12126785-CE2F-42E2-AA5C-F4FCFD5E6792}" srcId="{4289DA21-3067-49C8-B3F4-C1C4E4C996F2}" destId="{1CCC2981-092F-4AE4-AF36-29A3044FB31F}" srcOrd="5" destOrd="0" parTransId="{D3AA50D2-96AC-4AC8-9FA0-CE8097951234}" sibTransId="{9154F98A-C8A8-41C1-B36F-6BA89DB084FD}"/>
    <dgm:cxn modelId="{A209939B-A8A9-414C-B670-61A4B1C5C362}" type="presOf" srcId="{1CCC2981-092F-4AE4-AF36-29A3044FB31F}" destId="{14E1B987-C4DF-4D94-9929-F33B9AAF0536}" srcOrd="0" destOrd="0" presId="urn:microsoft.com/office/officeart/2005/8/layout/chevron2"/>
    <dgm:cxn modelId="{4DBA269C-CACE-422E-883B-777A35DE0F0A}" srcId="{4289DA21-3067-49C8-B3F4-C1C4E4C996F2}" destId="{AFD8A8EF-296C-4E49-8EE6-843374CA895C}" srcOrd="7" destOrd="0" parTransId="{07ACE8EC-89D5-4DFE-A30C-4FA2E97BFD73}" sibTransId="{0DA98146-56B9-497A-8AD7-97C41D6CD949}"/>
    <dgm:cxn modelId="{26A4B0BD-CF6A-4A81-B593-392DEC818065}" srcId="{4589BD3C-6487-4F6D-99BE-2C8C6BBD1EEA}" destId="{11EB01A2-C506-474A-8D3B-4F161A280B5C}" srcOrd="0" destOrd="0" parTransId="{3DC880C6-4159-498F-99CE-3A98A48A6FE5}" sibTransId="{8B8F379F-7690-4801-8BF8-BFC8660FD5B7}"/>
    <dgm:cxn modelId="{CD41BFCF-D268-4271-8272-5F60E3536764}" type="presOf" srcId="{11EB01A2-C506-474A-8D3B-4F161A280B5C}" destId="{4D7DE06D-3531-4658-A5A9-5B47D022FC26}" srcOrd="0" destOrd="0" presId="urn:microsoft.com/office/officeart/2005/8/layout/chevron2"/>
    <dgm:cxn modelId="{3896D8E2-B68E-4B27-8D4A-E38606A803CD}" type="presOf" srcId="{E219C478-4301-49E1-8B13-0E5E57B9136E}" destId="{623FC00E-7EAE-44D3-A0DD-A8398F3371D2}" srcOrd="0" destOrd="0" presId="urn:microsoft.com/office/officeart/2005/8/layout/chevron2"/>
    <dgm:cxn modelId="{37BA8FE3-0B63-4038-938D-65A421E6EB8B}" srcId="{4289DA21-3067-49C8-B3F4-C1C4E4C996F2}" destId="{1799E1AD-C6D5-46E2-A0B3-81A544C561CC}" srcOrd="2" destOrd="0" parTransId="{768FB38D-44A3-4116-81B7-E7B591905D3A}" sibTransId="{36FF9E8B-AD92-4DB3-8488-63F14B144509}"/>
    <dgm:cxn modelId="{C35AF1E3-236E-4A33-9D01-3AB5CDE34329}" type="presOf" srcId="{A1E7DBC7-01AE-44A2-A8AB-AEEA68CD29D0}" destId="{000D759E-580F-4AA6-B3F9-87D3EAF4EFFB}" srcOrd="0" destOrd="0" presId="urn:microsoft.com/office/officeart/2005/8/layout/chevron2"/>
    <dgm:cxn modelId="{BBA076E4-0343-45D6-9481-6C9B9ADA135F}" type="presOf" srcId="{F16D63F3-D191-451F-AC84-E39DD3D47189}" destId="{2A350BC2-1484-4747-B823-0F416C6990E2}" srcOrd="0" destOrd="0" presId="urn:microsoft.com/office/officeart/2005/8/layout/chevron2"/>
    <dgm:cxn modelId="{DA3291EB-774F-43F8-98A4-59FB4235325F}" type="presOf" srcId="{0FA89D3B-3127-43F6-A268-C53F2CFCC1D4}" destId="{8BD84DE6-1689-459A-BC5C-09CF32B1E040}" srcOrd="0" destOrd="0" presId="urn:microsoft.com/office/officeart/2005/8/layout/chevron2"/>
    <dgm:cxn modelId="{B01A51F4-C548-49E0-80DE-7BB7FB8100A0}" srcId="{4289DA21-3067-49C8-B3F4-C1C4E4C996F2}" destId="{4589BD3C-6487-4F6D-99BE-2C8C6BBD1EEA}" srcOrd="0" destOrd="0" parTransId="{705141AF-E1B1-4BF6-8874-BF70CDFF6CCC}" sibTransId="{60825B60-113B-4990-B0E8-BB8B35E071E7}"/>
    <dgm:cxn modelId="{DEC5EFF4-C09E-418B-A272-DA18F1E4EA04}" srcId="{0493219F-C7C0-49C7-8A75-FF5EE6466571}" destId="{E219C478-4301-49E1-8B13-0E5E57B9136E}" srcOrd="0" destOrd="0" parTransId="{20340EBA-3B5E-4F46-8817-13D815C67B53}" sibTransId="{80953D8C-ED3C-430D-B302-C9594EA06269}"/>
    <dgm:cxn modelId="{3CEB3FF6-0C31-4317-9F3D-974817F5CA96}" type="presOf" srcId="{43C8E42A-B773-4F4C-889F-1855077444BC}" destId="{8B26176D-C2BD-44D3-85A6-7D254C672981}" srcOrd="0" destOrd="0" presId="urn:microsoft.com/office/officeart/2005/8/layout/chevron2"/>
    <dgm:cxn modelId="{6D7DC2F8-7EE2-4DAA-BDC7-A7987DA5B72F}" type="presOf" srcId="{D00CFD7C-882A-4540-9E55-7AB4D3A49040}" destId="{E9D1A4A7-E1B3-45D9-868F-72912B0D8CFA}" srcOrd="0" destOrd="0" presId="urn:microsoft.com/office/officeart/2005/8/layout/chevron2"/>
    <dgm:cxn modelId="{FEEE2AFA-A956-4403-9CBB-F8206E58A8CE}" srcId="{1799E1AD-C6D5-46E2-A0B3-81A544C561CC}" destId="{4B8308ED-C7EA-403F-BB38-D96CE443FE63}" srcOrd="0" destOrd="0" parTransId="{1A947B96-BBEE-43E0-85F5-74ABD91E0CC6}" sibTransId="{5192D821-EA9C-46AD-894F-13E8A03D2184}"/>
    <dgm:cxn modelId="{17FBC181-CF52-40D0-83BB-BA5621742A74}" type="presParOf" srcId="{08988D9C-38CF-4816-801E-1D650AC7E6D4}" destId="{CB9A3155-EF22-4EDF-B755-4B429FE88169}" srcOrd="0" destOrd="0" presId="urn:microsoft.com/office/officeart/2005/8/layout/chevron2"/>
    <dgm:cxn modelId="{08286C78-0CA8-4200-AAF5-456F39D638E9}" type="presParOf" srcId="{CB9A3155-EF22-4EDF-B755-4B429FE88169}" destId="{C188D560-A8BC-46C1-B7E1-ECF01E223240}" srcOrd="0" destOrd="0" presId="urn:microsoft.com/office/officeart/2005/8/layout/chevron2"/>
    <dgm:cxn modelId="{CB941DC2-9295-4328-8ABF-5A9AA8EF4A05}" type="presParOf" srcId="{CB9A3155-EF22-4EDF-B755-4B429FE88169}" destId="{4D7DE06D-3531-4658-A5A9-5B47D022FC26}" srcOrd="1" destOrd="0" presId="urn:microsoft.com/office/officeart/2005/8/layout/chevron2"/>
    <dgm:cxn modelId="{EE19F1AF-1218-4EFF-81E1-16181E43DCE0}" type="presParOf" srcId="{08988D9C-38CF-4816-801E-1D650AC7E6D4}" destId="{DD44499F-1C04-426C-83B1-22E51510D4AD}" srcOrd="1" destOrd="0" presId="urn:microsoft.com/office/officeart/2005/8/layout/chevron2"/>
    <dgm:cxn modelId="{A7A4D9C3-7B36-4DDB-88E2-418C0EFC3F7E}" type="presParOf" srcId="{08988D9C-38CF-4816-801E-1D650AC7E6D4}" destId="{2E2B6D69-7DB5-4988-9377-37AC8A05CFAA}" srcOrd="2" destOrd="0" presId="urn:microsoft.com/office/officeart/2005/8/layout/chevron2"/>
    <dgm:cxn modelId="{3A178E14-F11C-40C2-AEA3-9B8238799A73}" type="presParOf" srcId="{2E2B6D69-7DB5-4988-9377-37AC8A05CFAA}" destId="{000D759E-580F-4AA6-B3F9-87D3EAF4EFFB}" srcOrd="0" destOrd="0" presId="urn:microsoft.com/office/officeart/2005/8/layout/chevron2"/>
    <dgm:cxn modelId="{1B774FEB-2A5F-479B-AFA7-6B2E2E19DCC4}" type="presParOf" srcId="{2E2B6D69-7DB5-4988-9377-37AC8A05CFAA}" destId="{2A350BC2-1484-4747-B823-0F416C6990E2}" srcOrd="1" destOrd="0" presId="urn:microsoft.com/office/officeart/2005/8/layout/chevron2"/>
    <dgm:cxn modelId="{5CE8A19A-73C4-4F9A-852D-897759F363A5}" type="presParOf" srcId="{08988D9C-38CF-4816-801E-1D650AC7E6D4}" destId="{D5C5675B-4120-424A-9DF1-FE67F285D11D}" srcOrd="3" destOrd="0" presId="urn:microsoft.com/office/officeart/2005/8/layout/chevron2"/>
    <dgm:cxn modelId="{15C3F4C8-40B9-4282-A211-2AD83C02A45D}" type="presParOf" srcId="{08988D9C-38CF-4816-801E-1D650AC7E6D4}" destId="{7910AD51-D85F-44B4-9B70-AC8DE8B9A909}" srcOrd="4" destOrd="0" presId="urn:microsoft.com/office/officeart/2005/8/layout/chevron2"/>
    <dgm:cxn modelId="{9578D4D4-5386-4163-81A9-8F955E70FF8B}" type="presParOf" srcId="{7910AD51-D85F-44B4-9B70-AC8DE8B9A909}" destId="{442DD690-FB22-4FC2-8738-FDA3D26BFF3C}" srcOrd="0" destOrd="0" presId="urn:microsoft.com/office/officeart/2005/8/layout/chevron2"/>
    <dgm:cxn modelId="{36D4E250-C41E-43E4-A2B1-2A15C010693F}" type="presParOf" srcId="{7910AD51-D85F-44B4-9B70-AC8DE8B9A909}" destId="{04D4653A-34F4-4BAA-906B-885EDDADE949}" srcOrd="1" destOrd="0" presId="urn:microsoft.com/office/officeart/2005/8/layout/chevron2"/>
    <dgm:cxn modelId="{A4CE5AB7-B23B-4BBD-A37A-C5E9E65A93DB}" type="presParOf" srcId="{08988D9C-38CF-4816-801E-1D650AC7E6D4}" destId="{0EFADD89-A75D-4037-B73A-B7739BDB4128}" srcOrd="5" destOrd="0" presId="urn:microsoft.com/office/officeart/2005/8/layout/chevron2"/>
    <dgm:cxn modelId="{67380B9D-D233-4C1F-925A-58BC32C3356B}" type="presParOf" srcId="{08988D9C-38CF-4816-801E-1D650AC7E6D4}" destId="{C5696A98-3C47-4E7E-858B-687E06904345}" srcOrd="6" destOrd="0" presId="urn:microsoft.com/office/officeart/2005/8/layout/chevron2"/>
    <dgm:cxn modelId="{C3D89F2B-776E-4A8B-AEFE-8BD912757005}" type="presParOf" srcId="{C5696A98-3C47-4E7E-858B-687E06904345}" destId="{E9D1A4A7-E1B3-45D9-868F-72912B0D8CFA}" srcOrd="0" destOrd="0" presId="urn:microsoft.com/office/officeart/2005/8/layout/chevron2"/>
    <dgm:cxn modelId="{60C37FF9-A0E0-4BA1-8089-FC353099A155}" type="presParOf" srcId="{C5696A98-3C47-4E7E-858B-687E06904345}" destId="{8B26176D-C2BD-44D3-85A6-7D254C672981}" srcOrd="1" destOrd="0" presId="urn:microsoft.com/office/officeart/2005/8/layout/chevron2"/>
    <dgm:cxn modelId="{188219A3-B172-4342-92E2-E7DC3ACACDD4}" type="presParOf" srcId="{08988D9C-38CF-4816-801E-1D650AC7E6D4}" destId="{5EECB85D-B157-419C-A84A-F314EF5C1009}" srcOrd="7" destOrd="0" presId="urn:microsoft.com/office/officeart/2005/8/layout/chevron2"/>
    <dgm:cxn modelId="{C8982A20-6E5C-49C7-AD9C-3E35710250A2}" type="presParOf" srcId="{08988D9C-38CF-4816-801E-1D650AC7E6D4}" destId="{C304D7C4-3E0B-4698-B151-E6F74D46C60B}" srcOrd="8" destOrd="0" presId="urn:microsoft.com/office/officeart/2005/8/layout/chevron2"/>
    <dgm:cxn modelId="{9C4FEB54-BAC2-48AF-9F10-F41DEBF1CFCE}" type="presParOf" srcId="{C304D7C4-3E0B-4698-B151-E6F74D46C60B}" destId="{47ADD860-6F4E-4BDF-8C27-BCD6B09CF39B}" srcOrd="0" destOrd="0" presId="urn:microsoft.com/office/officeart/2005/8/layout/chevron2"/>
    <dgm:cxn modelId="{4B2B3D7A-C0C4-4D7C-974F-A51F420546B8}" type="presParOf" srcId="{C304D7C4-3E0B-4698-B151-E6F74D46C60B}" destId="{623FC00E-7EAE-44D3-A0DD-A8398F3371D2}" srcOrd="1" destOrd="0" presId="urn:microsoft.com/office/officeart/2005/8/layout/chevron2"/>
    <dgm:cxn modelId="{5AF0DF13-D12C-4024-82F0-418182B7867D}" type="presParOf" srcId="{08988D9C-38CF-4816-801E-1D650AC7E6D4}" destId="{07408FB6-389A-4A18-A487-FFFA5CF6E6C8}" srcOrd="9" destOrd="0" presId="urn:microsoft.com/office/officeart/2005/8/layout/chevron2"/>
    <dgm:cxn modelId="{F95C8C90-9544-4651-A28B-83DC20D29924}" type="presParOf" srcId="{08988D9C-38CF-4816-801E-1D650AC7E6D4}" destId="{B8CE4FC6-FC76-4322-A86B-131A642A1DF8}" srcOrd="10" destOrd="0" presId="urn:microsoft.com/office/officeart/2005/8/layout/chevron2"/>
    <dgm:cxn modelId="{D001C499-BE5D-4968-8B10-D10C4431D2E6}" type="presParOf" srcId="{B8CE4FC6-FC76-4322-A86B-131A642A1DF8}" destId="{14E1B987-C4DF-4D94-9929-F33B9AAF0536}" srcOrd="0" destOrd="0" presId="urn:microsoft.com/office/officeart/2005/8/layout/chevron2"/>
    <dgm:cxn modelId="{A6B959D2-28A2-4DD3-9181-0C41F332E991}" type="presParOf" srcId="{B8CE4FC6-FC76-4322-A86B-131A642A1DF8}" destId="{7A5B9C70-B9E0-4B3A-BD31-2680227B1131}" srcOrd="1" destOrd="0" presId="urn:microsoft.com/office/officeart/2005/8/layout/chevron2"/>
    <dgm:cxn modelId="{EEEC202C-DE3D-49A8-9BF6-8CB008B91DD7}" type="presParOf" srcId="{08988D9C-38CF-4816-801E-1D650AC7E6D4}" destId="{FBD2484D-8FF6-48D9-878B-FF9D768D2B5C}" srcOrd="11" destOrd="0" presId="urn:microsoft.com/office/officeart/2005/8/layout/chevron2"/>
    <dgm:cxn modelId="{530C4494-0C69-4003-94E8-447E571246BF}" type="presParOf" srcId="{08988D9C-38CF-4816-801E-1D650AC7E6D4}" destId="{689A158F-DB33-4476-8A63-E56255E7CCF5}" srcOrd="12" destOrd="0" presId="urn:microsoft.com/office/officeart/2005/8/layout/chevron2"/>
    <dgm:cxn modelId="{CBA2ED1A-4D76-4A97-B7A2-1EF06A3CCE2C}" type="presParOf" srcId="{689A158F-DB33-4476-8A63-E56255E7CCF5}" destId="{8BD84DE6-1689-459A-BC5C-09CF32B1E040}" srcOrd="0" destOrd="0" presId="urn:microsoft.com/office/officeart/2005/8/layout/chevron2"/>
    <dgm:cxn modelId="{54D8E03D-6F4D-437A-A9CE-D995CCBC8ADC}" type="presParOf" srcId="{689A158F-DB33-4476-8A63-E56255E7CCF5}" destId="{E87491EF-4D54-4442-A913-1BCC9F081C39}" srcOrd="1" destOrd="0" presId="urn:microsoft.com/office/officeart/2005/8/layout/chevron2"/>
    <dgm:cxn modelId="{EB3F8274-2404-421C-9CAC-8212794DE94F}" type="presParOf" srcId="{08988D9C-38CF-4816-801E-1D650AC7E6D4}" destId="{A2E86D70-C708-4C66-83BC-EEB88B960C8A}" srcOrd="13" destOrd="0" presId="urn:microsoft.com/office/officeart/2005/8/layout/chevron2"/>
    <dgm:cxn modelId="{936042FC-E0A4-4094-A7E5-DD1DFBAC071F}" type="presParOf" srcId="{08988D9C-38CF-4816-801E-1D650AC7E6D4}" destId="{06E65498-C10A-472B-B974-151322290A52}" srcOrd="14" destOrd="0" presId="urn:microsoft.com/office/officeart/2005/8/layout/chevron2"/>
    <dgm:cxn modelId="{DBBE3975-834D-43EE-8CC4-C70599D3E256}" type="presParOf" srcId="{06E65498-C10A-472B-B974-151322290A52}" destId="{6451C0CE-5B94-4798-9304-B98BC7ABC385}" srcOrd="0" destOrd="0" presId="urn:microsoft.com/office/officeart/2005/8/layout/chevron2"/>
    <dgm:cxn modelId="{29A9724F-CA73-411F-8511-509B759B486F}" type="presParOf" srcId="{06E65498-C10A-472B-B974-151322290A52}" destId="{4EA8EB3A-EADD-4580-BD9F-5D647CB075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E3043-41A7-4945-8F52-5C381B3A424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8C5E3E71-4548-45A2-BEEA-6DD1EF80A23F}">
      <dgm:prSet/>
      <dgm:spPr/>
      <dgm:t>
        <a:bodyPr/>
        <a:lstStyle/>
        <a:p>
          <a:r>
            <a:rPr lang="pt-BR" dirty="0"/>
            <a:t>A conclusão do projeto e notificação de encerramento serão realizadas via carta entre os Diretores.</a:t>
          </a:r>
        </a:p>
      </dgm:t>
    </dgm:pt>
    <dgm:pt modelId="{F26B6820-65D3-426A-88E4-598C3D355880}" type="parTrans" cxnId="{C9FF4576-34BE-4D8B-9DF1-1F2217E94DB9}">
      <dgm:prSet/>
      <dgm:spPr/>
      <dgm:t>
        <a:bodyPr/>
        <a:lstStyle/>
        <a:p>
          <a:endParaRPr lang="pt-BR" sz="1600"/>
        </a:p>
      </dgm:t>
    </dgm:pt>
    <dgm:pt modelId="{C1229A9C-C327-4F45-9895-CFDDF44583AD}" type="sibTrans" cxnId="{C9FF4576-34BE-4D8B-9DF1-1F2217E94DB9}">
      <dgm:prSet/>
      <dgm:spPr/>
      <dgm:t>
        <a:bodyPr/>
        <a:lstStyle/>
        <a:p>
          <a:endParaRPr lang="pt-BR"/>
        </a:p>
      </dgm:t>
    </dgm:pt>
    <dgm:pt modelId="{423E0478-69A9-4A02-BE2B-89D9F65C15F0}">
      <dgm:prSet/>
      <dgm:spPr/>
      <dgm:t>
        <a:bodyPr/>
        <a:lstStyle/>
        <a:p>
          <a:r>
            <a:rPr lang="pt-BR" dirty="0"/>
            <a:t>A equipe do  DR enviará o Status Report ao analista responsável pelo projeto no DN (papel de gerente do projeto)</a:t>
          </a:r>
        </a:p>
      </dgm:t>
    </dgm:pt>
    <dgm:pt modelId="{684FDC5D-EE0D-4E71-8228-65D1102A688C}" type="parTrans" cxnId="{12272861-25D3-4AAB-8D4B-74C69BC54D52}">
      <dgm:prSet/>
      <dgm:spPr/>
      <dgm:t>
        <a:bodyPr/>
        <a:lstStyle/>
        <a:p>
          <a:endParaRPr lang="pt-BR"/>
        </a:p>
      </dgm:t>
    </dgm:pt>
    <dgm:pt modelId="{A0836901-4615-4C32-95F7-4D13F2B24D55}" type="sibTrans" cxnId="{12272861-25D3-4AAB-8D4B-74C69BC54D52}">
      <dgm:prSet/>
      <dgm:spPr/>
      <dgm:t>
        <a:bodyPr/>
        <a:lstStyle/>
        <a:p>
          <a:endParaRPr lang="pt-BR"/>
        </a:p>
      </dgm:t>
    </dgm:pt>
    <dgm:pt modelId="{5D673E8E-49AB-4049-83E1-82248258DF9F}">
      <dgm:prSet/>
      <dgm:spPr/>
      <dgm:t>
        <a:bodyPr/>
        <a:lstStyle/>
        <a:p>
          <a:r>
            <a:rPr lang="pt-BR" dirty="0"/>
            <a:t>Reuniões de acompanhamento conforme a execução das melhorias para auxiliar e sanar possíveis dúvidas</a:t>
          </a:r>
        </a:p>
      </dgm:t>
    </dgm:pt>
    <dgm:pt modelId="{A14F8903-790F-4035-B441-6B7F1BDDFDBB}" type="parTrans" cxnId="{CB89E22F-EED2-4E82-847D-E7EAFC60EAF7}">
      <dgm:prSet/>
      <dgm:spPr/>
      <dgm:t>
        <a:bodyPr/>
        <a:lstStyle/>
        <a:p>
          <a:endParaRPr lang="pt-BR"/>
        </a:p>
      </dgm:t>
    </dgm:pt>
    <dgm:pt modelId="{D62B2B5B-C940-4A37-83DB-923368A9378E}" type="sibTrans" cxnId="{CB89E22F-EED2-4E82-847D-E7EAFC60EAF7}">
      <dgm:prSet/>
      <dgm:spPr/>
      <dgm:t>
        <a:bodyPr/>
        <a:lstStyle/>
        <a:p>
          <a:endParaRPr lang="pt-BR"/>
        </a:p>
      </dgm:t>
    </dgm:pt>
    <dgm:pt modelId="{83F9838B-6A6D-442F-B8FB-C8AAD113C723}">
      <dgm:prSet/>
      <dgm:spPr/>
      <dgm:t>
        <a:bodyPr/>
        <a:lstStyle/>
        <a:p>
          <a:r>
            <a:rPr lang="pt-BR" dirty="0"/>
            <a:t>Status Report do avanço do projeto será feito via e-mail conforme as entregas forem sendo executadas</a:t>
          </a:r>
        </a:p>
      </dgm:t>
    </dgm:pt>
    <dgm:pt modelId="{3EE2339A-A1DF-4B13-B366-8652DF6166FF}" type="parTrans" cxnId="{6F61DC9D-9310-49C3-885C-CB34677B65C7}">
      <dgm:prSet/>
      <dgm:spPr/>
      <dgm:t>
        <a:bodyPr/>
        <a:lstStyle/>
        <a:p>
          <a:endParaRPr lang="pt-BR"/>
        </a:p>
      </dgm:t>
    </dgm:pt>
    <dgm:pt modelId="{4C3B77ED-079A-4FF1-9EEE-BBBAB996ACD1}" type="sibTrans" cxnId="{6F61DC9D-9310-49C3-885C-CB34677B65C7}">
      <dgm:prSet/>
      <dgm:spPr/>
      <dgm:t>
        <a:bodyPr/>
        <a:lstStyle/>
        <a:p>
          <a:endParaRPr lang="pt-BR"/>
        </a:p>
      </dgm:t>
    </dgm:pt>
    <dgm:pt modelId="{82B2F71F-0273-4A47-BB28-D8B2869310B4}" type="pres">
      <dgm:prSet presAssocID="{F92E3043-41A7-4945-8F52-5C381B3A4240}" presName="Name0" presStyleCnt="0">
        <dgm:presLayoutVars>
          <dgm:chMax val="7"/>
          <dgm:chPref val="7"/>
          <dgm:dir/>
        </dgm:presLayoutVars>
      </dgm:prSet>
      <dgm:spPr/>
    </dgm:pt>
    <dgm:pt modelId="{BD5703E1-5727-4E63-9C4E-AD143CD547AE}" type="pres">
      <dgm:prSet presAssocID="{F92E3043-41A7-4945-8F52-5C381B3A4240}" presName="Name1" presStyleCnt="0"/>
      <dgm:spPr/>
    </dgm:pt>
    <dgm:pt modelId="{3FB35616-F25C-440A-9360-8D3256BD9A93}" type="pres">
      <dgm:prSet presAssocID="{F92E3043-41A7-4945-8F52-5C381B3A4240}" presName="cycle" presStyleCnt="0"/>
      <dgm:spPr/>
    </dgm:pt>
    <dgm:pt modelId="{64E7DF7A-BEA5-41D9-9F94-06623BECA2D4}" type="pres">
      <dgm:prSet presAssocID="{F92E3043-41A7-4945-8F52-5C381B3A4240}" presName="srcNode" presStyleLbl="node1" presStyleIdx="0" presStyleCnt="4"/>
      <dgm:spPr/>
    </dgm:pt>
    <dgm:pt modelId="{8135C963-A81F-4017-AE10-2C891B7DFE3B}" type="pres">
      <dgm:prSet presAssocID="{F92E3043-41A7-4945-8F52-5C381B3A4240}" presName="conn" presStyleLbl="parChTrans1D2" presStyleIdx="0" presStyleCnt="1"/>
      <dgm:spPr/>
    </dgm:pt>
    <dgm:pt modelId="{34D988D5-7974-4139-A066-766CDA88F503}" type="pres">
      <dgm:prSet presAssocID="{F92E3043-41A7-4945-8F52-5C381B3A4240}" presName="extraNode" presStyleLbl="node1" presStyleIdx="0" presStyleCnt="4"/>
      <dgm:spPr/>
    </dgm:pt>
    <dgm:pt modelId="{0DAFBF21-171C-4653-8EC0-C7198EB52F6E}" type="pres">
      <dgm:prSet presAssocID="{F92E3043-41A7-4945-8F52-5C381B3A4240}" presName="dstNode" presStyleLbl="node1" presStyleIdx="0" presStyleCnt="4"/>
      <dgm:spPr/>
    </dgm:pt>
    <dgm:pt modelId="{317D9E28-38A2-4F54-93C0-B0304DB39DC3}" type="pres">
      <dgm:prSet presAssocID="{83F9838B-6A6D-442F-B8FB-C8AAD113C723}" presName="text_1" presStyleLbl="node1" presStyleIdx="0" presStyleCnt="4">
        <dgm:presLayoutVars>
          <dgm:bulletEnabled val="1"/>
        </dgm:presLayoutVars>
      </dgm:prSet>
      <dgm:spPr/>
    </dgm:pt>
    <dgm:pt modelId="{DFE358C9-8427-4E8F-8145-C44761AFB0D1}" type="pres">
      <dgm:prSet presAssocID="{83F9838B-6A6D-442F-B8FB-C8AAD113C723}" presName="accent_1" presStyleCnt="0"/>
      <dgm:spPr/>
    </dgm:pt>
    <dgm:pt modelId="{31A5DA4A-9BAD-4600-882E-836C736460F0}" type="pres">
      <dgm:prSet presAssocID="{83F9838B-6A6D-442F-B8FB-C8AAD113C723}" presName="accentRepeatNode" presStyleLbl="solidFgAcc1" presStyleIdx="0" presStyleCnt="4"/>
      <dgm:spPr/>
    </dgm:pt>
    <dgm:pt modelId="{7DB2ACDA-168E-4DA4-955E-977A02D4E3CE}" type="pres">
      <dgm:prSet presAssocID="{423E0478-69A9-4A02-BE2B-89D9F65C15F0}" presName="text_2" presStyleLbl="node1" presStyleIdx="1" presStyleCnt="4">
        <dgm:presLayoutVars>
          <dgm:bulletEnabled val="1"/>
        </dgm:presLayoutVars>
      </dgm:prSet>
      <dgm:spPr/>
    </dgm:pt>
    <dgm:pt modelId="{EDC9164E-7A69-43EE-8C51-BB5C07E5CC5C}" type="pres">
      <dgm:prSet presAssocID="{423E0478-69A9-4A02-BE2B-89D9F65C15F0}" presName="accent_2" presStyleCnt="0"/>
      <dgm:spPr/>
    </dgm:pt>
    <dgm:pt modelId="{EB8FC75D-26A1-43EB-9B9A-313434AE2458}" type="pres">
      <dgm:prSet presAssocID="{423E0478-69A9-4A02-BE2B-89D9F65C15F0}" presName="accentRepeatNode" presStyleLbl="solidFgAcc1" presStyleIdx="1" presStyleCnt="4"/>
      <dgm:spPr/>
    </dgm:pt>
    <dgm:pt modelId="{178F42F9-3E1F-48C3-841F-53FDB5F8561F}" type="pres">
      <dgm:prSet presAssocID="{5D673E8E-49AB-4049-83E1-82248258DF9F}" presName="text_3" presStyleLbl="node1" presStyleIdx="2" presStyleCnt="4">
        <dgm:presLayoutVars>
          <dgm:bulletEnabled val="1"/>
        </dgm:presLayoutVars>
      </dgm:prSet>
      <dgm:spPr/>
    </dgm:pt>
    <dgm:pt modelId="{433765D7-6943-40EF-A31A-9DB97D92D9A9}" type="pres">
      <dgm:prSet presAssocID="{5D673E8E-49AB-4049-83E1-82248258DF9F}" presName="accent_3" presStyleCnt="0"/>
      <dgm:spPr/>
    </dgm:pt>
    <dgm:pt modelId="{71DE240F-F56B-4DEE-ABDE-EBEF20C654A5}" type="pres">
      <dgm:prSet presAssocID="{5D673E8E-49AB-4049-83E1-82248258DF9F}" presName="accentRepeatNode" presStyleLbl="solidFgAcc1" presStyleIdx="2" presStyleCnt="4"/>
      <dgm:spPr/>
    </dgm:pt>
    <dgm:pt modelId="{35FCEAB8-93DF-480D-9938-474277352394}" type="pres">
      <dgm:prSet presAssocID="{8C5E3E71-4548-45A2-BEEA-6DD1EF80A23F}" presName="text_4" presStyleLbl="node1" presStyleIdx="3" presStyleCnt="4">
        <dgm:presLayoutVars>
          <dgm:bulletEnabled val="1"/>
        </dgm:presLayoutVars>
      </dgm:prSet>
      <dgm:spPr/>
    </dgm:pt>
    <dgm:pt modelId="{A85D6E11-9C5F-46F5-BD2C-FA1DC0245265}" type="pres">
      <dgm:prSet presAssocID="{8C5E3E71-4548-45A2-BEEA-6DD1EF80A23F}" presName="accent_4" presStyleCnt="0"/>
      <dgm:spPr/>
    </dgm:pt>
    <dgm:pt modelId="{46412F19-A32C-448F-B81C-FB15974DD6F2}" type="pres">
      <dgm:prSet presAssocID="{8C5E3E71-4548-45A2-BEEA-6DD1EF80A23F}" presName="accentRepeatNode" presStyleLbl="solidFgAcc1" presStyleIdx="3" presStyleCnt="4"/>
      <dgm:spPr/>
    </dgm:pt>
  </dgm:ptLst>
  <dgm:cxnLst>
    <dgm:cxn modelId="{CB89E22F-EED2-4E82-847D-E7EAFC60EAF7}" srcId="{F92E3043-41A7-4945-8F52-5C381B3A4240}" destId="{5D673E8E-49AB-4049-83E1-82248258DF9F}" srcOrd="2" destOrd="0" parTransId="{A14F8903-790F-4035-B441-6B7F1BDDFDBB}" sibTransId="{D62B2B5B-C940-4A37-83DB-923368A9378E}"/>
    <dgm:cxn modelId="{18378430-8E20-417F-8B39-7CE2F4713C2A}" type="presOf" srcId="{F92E3043-41A7-4945-8F52-5C381B3A4240}" destId="{82B2F71F-0273-4A47-BB28-D8B2869310B4}" srcOrd="0" destOrd="0" presId="urn:microsoft.com/office/officeart/2008/layout/VerticalCurvedList"/>
    <dgm:cxn modelId="{12272861-25D3-4AAB-8D4B-74C69BC54D52}" srcId="{F92E3043-41A7-4945-8F52-5C381B3A4240}" destId="{423E0478-69A9-4A02-BE2B-89D9F65C15F0}" srcOrd="1" destOrd="0" parTransId="{684FDC5D-EE0D-4E71-8228-65D1102A688C}" sibTransId="{A0836901-4615-4C32-95F7-4D13F2B24D55}"/>
    <dgm:cxn modelId="{9669C04F-F334-40BD-A1FF-B80FAF5984E1}" type="presOf" srcId="{4C3B77ED-079A-4FF1-9EEE-BBBAB996ACD1}" destId="{8135C963-A81F-4017-AE10-2C891B7DFE3B}" srcOrd="0" destOrd="0" presId="urn:microsoft.com/office/officeart/2008/layout/VerticalCurvedList"/>
    <dgm:cxn modelId="{C9FF4576-34BE-4D8B-9DF1-1F2217E94DB9}" srcId="{F92E3043-41A7-4945-8F52-5C381B3A4240}" destId="{8C5E3E71-4548-45A2-BEEA-6DD1EF80A23F}" srcOrd="3" destOrd="0" parTransId="{F26B6820-65D3-426A-88E4-598C3D355880}" sibTransId="{C1229A9C-C327-4F45-9895-CFDDF44583AD}"/>
    <dgm:cxn modelId="{FB385185-FC70-42C4-9715-50F6AF27E540}" type="presOf" srcId="{5D673E8E-49AB-4049-83E1-82248258DF9F}" destId="{178F42F9-3E1F-48C3-841F-53FDB5F8561F}" srcOrd="0" destOrd="0" presId="urn:microsoft.com/office/officeart/2008/layout/VerticalCurvedList"/>
    <dgm:cxn modelId="{ADEBAF8C-A950-4A2A-9A9A-1BCA2F338529}" type="presOf" srcId="{8C5E3E71-4548-45A2-BEEA-6DD1EF80A23F}" destId="{35FCEAB8-93DF-480D-9938-474277352394}" srcOrd="0" destOrd="0" presId="urn:microsoft.com/office/officeart/2008/layout/VerticalCurvedList"/>
    <dgm:cxn modelId="{6F61DC9D-9310-49C3-885C-CB34677B65C7}" srcId="{F92E3043-41A7-4945-8F52-5C381B3A4240}" destId="{83F9838B-6A6D-442F-B8FB-C8AAD113C723}" srcOrd="0" destOrd="0" parTransId="{3EE2339A-A1DF-4B13-B366-8652DF6166FF}" sibTransId="{4C3B77ED-079A-4FF1-9EEE-BBBAB996ACD1}"/>
    <dgm:cxn modelId="{4E2DC7C2-6B5F-4E39-BC13-984BDE598765}" type="presOf" srcId="{83F9838B-6A6D-442F-B8FB-C8AAD113C723}" destId="{317D9E28-38A2-4F54-93C0-B0304DB39DC3}" srcOrd="0" destOrd="0" presId="urn:microsoft.com/office/officeart/2008/layout/VerticalCurvedList"/>
    <dgm:cxn modelId="{DEF34CE2-277C-425A-B544-78C811749787}" type="presOf" srcId="{423E0478-69A9-4A02-BE2B-89D9F65C15F0}" destId="{7DB2ACDA-168E-4DA4-955E-977A02D4E3CE}" srcOrd="0" destOrd="0" presId="urn:microsoft.com/office/officeart/2008/layout/VerticalCurvedList"/>
    <dgm:cxn modelId="{519971F3-7509-47DE-9529-20C4EE7BBD5E}" type="presParOf" srcId="{82B2F71F-0273-4A47-BB28-D8B2869310B4}" destId="{BD5703E1-5727-4E63-9C4E-AD143CD547AE}" srcOrd="0" destOrd="0" presId="urn:microsoft.com/office/officeart/2008/layout/VerticalCurvedList"/>
    <dgm:cxn modelId="{2278E3C9-23B9-4CEA-8D44-99417399F90E}" type="presParOf" srcId="{BD5703E1-5727-4E63-9C4E-AD143CD547AE}" destId="{3FB35616-F25C-440A-9360-8D3256BD9A93}" srcOrd="0" destOrd="0" presId="urn:microsoft.com/office/officeart/2008/layout/VerticalCurvedList"/>
    <dgm:cxn modelId="{91A6B440-8DE9-4CF8-A00A-A8B5529DEE55}" type="presParOf" srcId="{3FB35616-F25C-440A-9360-8D3256BD9A93}" destId="{64E7DF7A-BEA5-41D9-9F94-06623BECA2D4}" srcOrd="0" destOrd="0" presId="urn:microsoft.com/office/officeart/2008/layout/VerticalCurvedList"/>
    <dgm:cxn modelId="{2E2DC6DB-548D-47BD-80A2-E24A47FC5DDB}" type="presParOf" srcId="{3FB35616-F25C-440A-9360-8D3256BD9A93}" destId="{8135C963-A81F-4017-AE10-2C891B7DFE3B}" srcOrd="1" destOrd="0" presId="urn:microsoft.com/office/officeart/2008/layout/VerticalCurvedList"/>
    <dgm:cxn modelId="{A9877C5C-2CA6-405B-85D0-B41224259F4E}" type="presParOf" srcId="{3FB35616-F25C-440A-9360-8D3256BD9A93}" destId="{34D988D5-7974-4139-A066-766CDA88F503}" srcOrd="2" destOrd="0" presId="urn:microsoft.com/office/officeart/2008/layout/VerticalCurvedList"/>
    <dgm:cxn modelId="{ED12260F-A1CC-407C-8C8E-2EE695D91CEF}" type="presParOf" srcId="{3FB35616-F25C-440A-9360-8D3256BD9A93}" destId="{0DAFBF21-171C-4653-8EC0-C7198EB52F6E}" srcOrd="3" destOrd="0" presId="urn:microsoft.com/office/officeart/2008/layout/VerticalCurvedList"/>
    <dgm:cxn modelId="{72D6429E-D23C-45FD-B3F4-AE5375C7E3AC}" type="presParOf" srcId="{BD5703E1-5727-4E63-9C4E-AD143CD547AE}" destId="{317D9E28-38A2-4F54-93C0-B0304DB39DC3}" srcOrd="1" destOrd="0" presId="urn:microsoft.com/office/officeart/2008/layout/VerticalCurvedList"/>
    <dgm:cxn modelId="{B25779C0-D047-43A3-88FB-D986BB986034}" type="presParOf" srcId="{BD5703E1-5727-4E63-9C4E-AD143CD547AE}" destId="{DFE358C9-8427-4E8F-8145-C44761AFB0D1}" srcOrd="2" destOrd="0" presId="urn:microsoft.com/office/officeart/2008/layout/VerticalCurvedList"/>
    <dgm:cxn modelId="{FC67B94F-4738-40EE-B98A-3FC66CD55E64}" type="presParOf" srcId="{DFE358C9-8427-4E8F-8145-C44761AFB0D1}" destId="{31A5DA4A-9BAD-4600-882E-836C736460F0}" srcOrd="0" destOrd="0" presId="urn:microsoft.com/office/officeart/2008/layout/VerticalCurvedList"/>
    <dgm:cxn modelId="{BDAC7A47-CC7B-48D9-8F13-F3A64F53D9FC}" type="presParOf" srcId="{BD5703E1-5727-4E63-9C4E-AD143CD547AE}" destId="{7DB2ACDA-168E-4DA4-955E-977A02D4E3CE}" srcOrd="3" destOrd="0" presId="urn:microsoft.com/office/officeart/2008/layout/VerticalCurvedList"/>
    <dgm:cxn modelId="{E350DFE5-26BA-444F-8EB7-7E2627250E04}" type="presParOf" srcId="{BD5703E1-5727-4E63-9C4E-AD143CD547AE}" destId="{EDC9164E-7A69-43EE-8C51-BB5C07E5CC5C}" srcOrd="4" destOrd="0" presId="urn:microsoft.com/office/officeart/2008/layout/VerticalCurvedList"/>
    <dgm:cxn modelId="{A6143ACC-50E9-49FF-A0D8-D760FF7B534E}" type="presParOf" srcId="{EDC9164E-7A69-43EE-8C51-BB5C07E5CC5C}" destId="{EB8FC75D-26A1-43EB-9B9A-313434AE2458}" srcOrd="0" destOrd="0" presId="urn:microsoft.com/office/officeart/2008/layout/VerticalCurvedList"/>
    <dgm:cxn modelId="{53C7C209-1551-48DB-BC0F-FE73A9ECCF35}" type="presParOf" srcId="{BD5703E1-5727-4E63-9C4E-AD143CD547AE}" destId="{178F42F9-3E1F-48C3-841F-53FDB5F8561F}" srcOrd="5" destOrd="0" presId="urn:microsoft.com/office/officeart/2008/layout/VerticalCurvedList"/>
    <dgm:cxn modelId="{ED2BC661-64C8-415D-BE69-1573A59722C0}" type="presParOf" srcId="{BD5703E1-5727-4E63-9C4E-AD143CD547AE}" destId="{433765D7-6943-40EF-A31A-9DB97D92D9A9}" srcOrd="6" destOrd="0" presId="urn:microsoft.com/office/officeart/2008/layout/VerticalCurvedList"/>
    <dgm:cxn modelId="{F4A5C292-13FA-485D-9F2E-2D4C3DC90849}" type="presParOf" srcId="{433765D7-6943-40EF-A31A-9DB97D92D9A9}" destId="{71DE240F-F56B-4DEE-ABDE-EBEF20C654A5}" srcOrd="0" destOrd="0" presId="urn:microsoft.com/office/officeart/2008/layout/VerticalCurvedList"/>
    <dgm:cxn modelId="{C6C4E9F7-EDE3-4D06-A93F-1627279D09CE}" type="presParOf" srcId="{BD5703E1-5727-4E63-9C4E-AD143CD547AE}" destId="{35FCEAB8-93DF-480D-9938-474277352394}" srcOrd="7" destOrd="0" presId="urn:microsoft.com/office/officeart/2008/layout/VerticalCurvedList"/>
    <dgm:cxn modelId="{441CE43D-9397-496A-83CA-50ABD3519DD7}" type="presParOf" srcId="{BD5703E1-5727-4E63-9C4E-AD143CD547AE}" destId="{A85D6E11-9C5F-46F5-BD2C-FA1DC0245265}" srcOrd="8" destOrd="0" presId="urn:microsoft.com/office/officeart/2008/layout/VerticalCurvedList"/>
    <dgm:cxn modelId="{57242075-9BA2-4245-B432-C4AA5C1D04CB}" type="presParOf" srcId="{A85D6E11-9C5F-46F5-BD2C-FA1DC0245265}" destId="{46412F19-A32C-448F-B81C-FB15974DD6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8D560-A8BC-46C1-B7E1-ECF01E223240}">
      <dsp:nvSpPr>
        <dsp:cNvPr id="0" name=""/>
        <dsp:cNvSpPr/>
      </dsp:nvSpPr>
      <dsp:spPr>
        <a:xfrm rot="5400000">
          <a:off x="-104587" y="111299"/>
          <a:ext cx="697247" cy="488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+mj-lt"/>
            </a:rPr>
            <a:t>01</a:t>
          </a:r>
        </a:p>
      </dsp:txBody>
      <dsp:txXfrm rot="-5400000">
        <a:off x="1" y="250749"/>
        <a:ext cx="488073" cy="209174"/>
      </dsp:txXfrm>
    </dsp:sp>
    <dsp:sp modelId="{4D7DE06D-3531-4658-A5A9-5B47D022FC26}">
      <dsp:nvSpPr>
        <dsp:cNvPr id="0" name=""/>
        <dsp:cNvSpPr/>
      </dsp:nvSpPr>
      <dsp:spPr>
        <a:xfrm rot="5400000">
          <a:off x="2125511" y="-1630725"/>
          <a:ext cx="453449" cy="3728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+mj-lt"/>
            </a:rPr>
            <a:t>Reunião de </a:t>
          </a:r>
          <a:r>
            <a:rPr lang="pt-BR" sz="1400" b="1" kern="1200" dirty="0" err="1">
              <a:latin typeface="+mj-lt"/>
            </a:rPr>
            <a:t>Kick</a:t>
          </a:r>
          <a:r>
            <a:rPr lang="pt-BR" sz="1400" b="1" kern="1200" dirty="0">
              <a:latin typeface="+mj-lt"/>
            </a:rPr>
            <a:t>-off</a:t>
          </a:r>
        </a:p>
      </dsp:txBody>
      <dsp:txXfrm rot="-5400000">
        <a:off x="488074" y="28848"/>
        <a:ext cx="3706188" cy="409177"/>
      </dsp:txXfrm>
    </dsp:sp>
    <dsp:sp modelId="{000D759E-580F-4AA6-B3F9-87D3EAF4EFFB}">
      <dsp:nvSpPr>
        <dsp:cNvPr id="0" name=""/>
        <dsp:cNvSpPr/>
      </dsp:nvSpPr>
      <dsp:spPr>
        <a:xfrm rot="5400000">
          <a:off x="-104587" y="734727"/>
          <a:ext cx="697247" cy="488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+mj-lt"/>
            </a:rPr>
            <a:t>02</a:t>
          </a:r>
        </a:p>
      </dsp:txBody>
      <dsp:txXfrm rot="-5400000">
        <a:off x="1" y="874177"/>
        <a:ext cx="488073" cy="209174"/>
      </dsp:txXfrm>
    </dsp:sp>
    <dsp:sp modelId="{2A350BC2-1484-4747-B823-0F416C6990E2}">
      <dsp:nvSpPr>
        <dsp:cNvPr id="0" name=""/>
        <dsp:cNvSpPr/>
      </dsp:nvSpPr>
      <dsp:spPr>
        <a:xfrm rot="5400000">
          <a:off x="2125630" y="-1007416"/>
          <a:ext cx="453210" cy="3728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+mj-lt"/>
            </a:rPr>
            <a:t>Execução do Questionário</a:t>
          </a:r>
        </a:p>
      </dsp:txBody>
      <dsp:txXfrm rot="-5400000">
        <a:off x="488073" y="652265"/>
        <a:ext cx="3706200" cy="408962"/>
      </dsp:txXfrm>
    </dsp:sp>
    <dsp:sp modelId="{442DD690-FB22-4FC2-8738-FDA3D26BFF3C}">
      <dsp:nvSpPr>
        <dsp:cNvPr id="0" name=""/>
        <dsp:cNvSpPr/>
      </dsp:nvSpPr>
      <dsp:spPr>
        <a:xfrm rot="5400000">
          <a:off x="-104587" y="1358156"/>
          <a:ext cx="697247" cy="488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+mj-lt"/>
            </a:rPr>
            <a:t>03 </a:t>
          </a:r>
        </a:p>
      </dsp:txBody>
      <dsp:txXfrm rot="-5400000">
        <a:off x="1" y="1497606"/>
        <a:ext cx="488073" cy="209174"/>
      </dsp:txXfrm>
    </dsp:sp>
    <dsp:sp modelId="{04D4653A-34F4-4BAA-906B-885EDDADE949}">
      <dsp:nvSpPr>
        <dsp:cNvPr id="0" name=""/>
        <dsp:cNvSpPr/>
      </dsp:nvSpPr>
      <dsp:spPr>
        <a:xfrm rot="5400000">
          <a:off x="2125630" y="-383987"/>
          <a:ext cx="453210" cy="3728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+mj-lt"/>
            </a:rPr>
            <a:t>Consolidação dos Dados</a:t>
          </a:r>
        </a:p>
      </dsp:txBody>
      <dsp:txXfrm rot="-5400000">
        <a:off x="488073" y="1275694"/>
        <a:ext cx="3706200" cy="408962"/>
      </dsp:txXfrm>
    </dsp:sp>
    <dsp:sp modelId="{E9D1A4A7-E1B3-45D9-868F-72912B0D8CFA}">
      <dsp:nvSpPr>
        <dsp:cNvPr id="0" name=""/>
        <dsp:cNvSpPr/>
      </dsp:nvSpPr>
      <dsp:spPr>
        <a:xfrm rot="5400000">
          <a:off x="-104587" y="1981584"/>
          <a:ext cx="697247" cy="488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+mj-lt"/>
            </a:rPr>
            <a:t>04</a:t>
          </a:r>
        </a:p>
      </dsp:txBody>
      <dsp:txXfrm rot="-5400000">
        <a:off x="1" y="2121034"/>
        <a:ext cx="488073" cy="209174"/>
      </dsp:txXfrm>
    </dsp:sp>
    <dsp:sp modelId="{8B26176D-C2BD-44D3-85A6-7D254C672981}">
      <dsp:nvSpPr>
        <dsp:cNvPr id="0" name=""/>
        <dsp:cNvSpPr/>
      </dsp:nvSpPr>
      <dsp:spPr>
        <a:xfrm rot="5400000">
          <a:off x="2125630" y="239440"/>
          <a:ext cx="453210" cy="3728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+mj-lt"/>
            </a:rPr>
            <a:t>Devolutiva DR</a:t>
          </a:r>
        </a:p>
      </dsp:txBody>
      <dsp:txXfrm rot="-5400000">
        <a:off x="488073" y="1899121"/>
        <a:ext cx="3706200" cy="408962"/>
      </dsp:txXfrm>
    </dsp:sp>
    <dsp:sp modelId="{47ADD860-6F4E-4BDF-8C27-BCD6B09CF39B}">
      <dsp:nvSpPr>
        <dsp:cNvPr id="0" name=""/>
        <dsp:cNvSpPr/>
      </dsp:nvSpPr>
      <dsp:spPr>
        <a:xfrm rot="5400000">
          <a:off x="-104587" y="2605013"/>
          <a:ext cx="697247" cy="488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+mj-lt"/>
            </a:rPr>
            <a:t>05</a:t>
          </a:r>
        </a:p>
      </dsp:txBody>
      <dsp:txXfrm rot="-5400000">
        <a:off x="1" y="2744463"/>
        <a:ext cx="488073" cy="209174"/>
      </dsp:txXfrm>
    </dsp:sp>
    <dsp:sp modelId="{623FC00E-7EAE-44D3-A0DD-A8398F3371D2}">
      <dsp:nvSpPr>
        <dsp:cNvPr id="0" name=""/>
        <dsp:cNvSpPr/>
      </dsp:nvSpPr>
      <dsp:spPr>
        <a:xfrm rot="5400000">
          <a:off x="2125630" y="862868"/>
          <a:ext cx="453210" cy="3728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+mj-lt"/>
            </a:rPr>
            <a:t>Planejamento das ações a serem executadas</a:t>
          </a:r>
        </a:p>
      </dsp:txBody>
      <dsp:txXfrm rot="-5400000">
        <a:off x="488073" y="2522549"/>
        <a:ext cx="3706200" cy="408962"/>
      </dsp:txXfrm>
    </dsp:sp>
    <dsp:sp modelId="{14E1B987-C4DF-4D94-9929-F33B9AAF0536}">
      <dsp:nvSpPr>
        <dsp:cNvPr id="0" name=""/>
        <dsp:cNvSpPr/>
      </dsp:nvSpPr>
      <dsp:spPr>
        <a:xfrm rot="5400000">
          <a:off x="-104587" y="3228441"/>
          <a:ext cx="697247" cy="488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+mj-lt"/>
            </a:rPr>
            <a:t>06 </a:t>
          </a:r>
        </a:p>
      </dsp:txBody>
      <dsp:txXfrm rot="-5400000">
        <a:off x="1" y="3367891"/>
        <a:ext cx="488073" cy="209174"/>
      </dsp:txXfrm>
    </dsp:sp>
    <dsp:sp modelId="{7A5B9C70-B9E0-4B3A-BD31-2680227B1131}">
      <dsp:nvSpPr>
        <dsp:cNvPr id="0" name=""/>
        <dsp:cNvSpPr/>
      </dsp:nvSpPr>
      <dsp:spPr>
        <a:xfrm rot="5400000">
          <a:off x="2125630" y="1486297"/>
          <a:ext cx="453210" cy="3728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+mj-lt"/>
            </a:rPr>
            <a:t>Execução do Projeto</a:t>
          </a:r>
        </a:p>
      </dsp:txBody>
      <dsp:txXfrm rot="-5400000">
        <a:off x="488073" y="3145978"/>
        <a:ext cx="3706200" cy="408962"/>
      </dsp:txXfrm>
    </dsp:sp>
    <dsp:sp modelId="{8BD84DE6-1689-459A-BC5C-09CF32B1E040}">
      <dsp:nvSpPr>
        <dsp:cNvPr id="0" name=""/>
        <dsp:cNvSpPr/>
      </dsp:nvSpPr>
      <dsp:spPr>
        <a:xfrm rot="5400000">
          <a:off x="-104587" y="3851869"/>
          <a:ext cx="697247" cy="488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+mj-lt"/>
            </a:rPr>
            <a:t>07 </a:t>
          </a:r>
        </a:p>
      </dsp:txBody>
      <dsp:txXfrm rot="-5400000">
        <a:off x="1" y="3991319"/>
        <a:ext cx="488073" cy="209174"/>
      </dsp:txXfrm>
    </dsp:sp>
    <dsp:sp modelId="{E87491EF-4D54-4442-A913-1BCC9F081C39}">
      <dsp:nvSpPr>
        <dsp:cNvPr id="0" name=""/>
        <dsp:cNvSpPr/>
      </dsp:nvSpPr>
      <dsp:spPr>
        <a:xfrm rot="5400000">
          <a:off x="2125630" y="2109725"/>
          <a:ext cx="453210" cy="3728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+mj-lt"/>
            </a:rPr>
            <a:t>Resultado Obtido</a:t>
          </a:r>
        </a:p>
      </dsp:txBody>
      <dsp:txXfrm rot="-5400000">
        <a:off x="488073" y="3769406"/>
        <a:ext cx="3706200" cy="408962"/>
      </dsp:txXfrm>
    </dsp:sp>
    <dsp:sp modelId="{6451C0CE-5B94-4798-9304-B98BC7ABC385}">
      <dsp:nvSpPr>
        <dsp:cNvPr id="0" name=""/>
        <dsp:cNvSpPr/>
      </dsp:nvSpPr>
      <dsp:spPr>
        <a:xfrm rot="5400000">
          <a:off x="-104587" y="4475298"/>
          <a:ext cx="697247" cy="4880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>
              <a:latin typeface="+mj-lt"/>
            </a:rPr>
            <a:t>08</a:t>
          </a:r>
        </a:p>
      </dsp:txBody>
      <dsp:txXfrm rot="-5400000">
        <a:off x="1" y="4614748"/>
        <a:ext cx="488073" cy="209174"/>
      </dsp:txXfrm>
    </dsp:sp>
    <dsp:sp modelId="{4EA8EB3A-EADD-4580-BD9F-5D647CB0758F}">
      <dsp:nvSpPr>
        <dsp:cNvPr id="0" name=""/>
        <dsp:cNvSpPr/>
      </dsp:nvSpPr>
      <dsp:spPr>
        <a:xfrm rot="5400000">
          <a:off x="2125630" y="2733154"/>
          <a:ext cx="453210" cy="37283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>
              <a:latin typeface="+mj-lt"/>
            </a:rPr>
            <a:t>Encerramento</a:t>
          </a:r>
        </a:p>
      </dsp:txBody>
      <dsp:txXfrm rot="-5400000">
        <a:off x="488073" y="4392835"/>
        <a:ext cx="3706200" cy="4089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5C963-A81F-4017-AE10-2C891B7DFE3B}">
      <dsp:nvSpPr>
        <dsp:cNvPr id="0" name=""/>
        <dsp:cNvSpPr/>
      </dsp:nvSpPr>
      <dsp:spPr>
        <a:xfrm>
          <a:off x="-4738195" y="-726278"/>
          <a:ext cx="5643710" cy="5643710"/>
        </a:xfrm>
        <a:prstGeom prst="blockArc">
          <a:avLst>
            <a:gd name="adj1" fmla="val 18900000"/>
            <a:gd name="adj2" fmla="val 2700000"/>
            <a:gd name="adj3" fmla="val 383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D9E28-38A2-4F54-93C0-B0304DB39DC3}">
      <dsp:nvSpPr>
        <dsp:cNvPr id="0" name=""/>
        <dsp:cNvSpPr/>
      </dsp:nvSpPr>
      <dsp:spPr>
        <a:xfrm>
          <a:off x="474243" y="322215"/>
          <a:ext cx="8614178" cy="6447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8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Status Report do avanço do projeto será feito via e-mail conforme as entregas forem sendo executadas</a:t>
          </a:r>
        </a:p>
      </dsp:txBody>
      <dsp:txXfrm>
        <a:off x="474243" y="322215"/>
        <a:ext cx="8614178" cy="644767"/>
      </dsp:txXfrm>
    </dsp:sp>
    <dsp:sp modelId="{31A5DA4A-9BAD-4600-882E-836C736460F0}">
      <dsp:nvSpPr>
        <dsp:cNvPr id="0" name=""/>
        <dsp:cNvSpPr/>
      </dsp:nvSpPr>
      <dsp:spPr>
        <a:xfrm>
          <a:off x="71264" y="241620"/>
          <a:ext cx="805958" cy="805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2ACDA-168E-4DA4-955E-977A02D4E3CE}">
      <dsp:nvSpPr>
        <dsp:cNvPr id="0" name=""/>
        <dsp:cNvSpPr/>
      </dsp:nvSpPr>
      <dsp:spPr>
        <a:xfrm>
          <a:off x="843903" y="1289534"/>
          <a:ext cx="8244518" cy="644767"/>
        </a:xfrm>
        <a:prstGeom prst="rect">
          <a:avLst/>
        </a:prstGeom>
        <a:solidFill>
          <a:schemeClr val="accent5">
            <a:hueOff val="2003568"/>
            <a:satOff val="-8793"/>
            <a:lumOff val="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8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 equipe do  DR enviará o Status Report ao analista responsável pelo projeto no DN (papel de gerente do projeto)</a:t>
          </a:r>
        </a:p>
      </dsp:txBody>
      <dsp:txXfrm>
        <a:off x="843903" y="1289534"/>
        <a:ext cx="8244518" cy="644767"/>
      </dsp:txXfrm>
    </dsp:sp>
    <dsp:sp modelId="{EB8FC75D-26A1-43EB-9B9A-313434AE2458}">
      <dsp:nvSpPr>
        <dsp:cNvPr id="0" name=""/>
        <dsp:cNvSpPr/>
      </dsp:nvSpPr>
      <dsp:spPr>
        <a:xfrm>
          <a:off x="440923" y="1208938"/>
          <a:ext cx="805958" cy="805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003568"/>
              <a:satOff val="-8793"/>
              <a:lumOff val="26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8F42F9-3E1F-48C3-841F-53FDB5F8561F}">
      <dsp:nvSpPr>
        <dsp:cNvPr id="0" name=""/>
        <dsp:cNvSpPr/>
      </dsp:nvSpPr>
      <dsp:spPr>
        <a:xfrm>
          <a:off x="843903" y="2256852"/>
          <a:ext cx="8244518" cy="644767"/>
        </a:xfrm>
        <a:prstGeom prst="rect">
          <a:avLst/>
        </a:prstGeom>
        <a:solidFill>
          <a:schemeClr val="accent5">
            <a:hueOff val="4007135"/>
            <a:satOff val="-17587"/>
            <a:lumOff val="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8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Reuniões de acompanhamento conforme a execução das melhorias para auxiliar e sanar possíveis dúvidas</a:t>
          </a:r>
        </a:p>
      </dsp:txBody>
      <dsp:txXfrm>
        <a:off x="843903" y="2256852"/>
        <a:ext cx="8244518" cy="644767"/>
      </dsp:txXfrm>
    </dsp:sp>
    <dsp:sp modelId="{71DE240F-F56B-4DEE-ABDE-EBEF20C654A5}">
      <dsp:nvSpPr>
        <dsp:cNvPr id="0" name=""/>
        <dsp:cNvSpPr/>
      </dsp:nvSpPr>
      <dsp:spPr>
        <a:xfrm>
          <a:off x="440923" y="2176256"/>
          <a:ext cx="805958" cy="805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007135"/>
              <a:satOff val="-17587"/>
              <a:lumOff val="52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FCEAB8-93DF-480D-9938-474277352394}">
      <dsp:nvSpPr>
        <dsp:cNvPr id="0" name=""/>
        <dsp:cNvSpPr/>
      </dsp:nvSpPr>
      <dsp:spPr>
        <a:xfrm>
          <a:off x="474243" y="3224170"/>
          <a:ext cx="8614178" cy="644767"/>
        </a:xfrm>
        <a:prstGeom prst="rect">
          <a:avLst/>
        </a:prstGeom>
        <a:solidFill>
          <a:schemeClr val="accent5">
            <a:hueOff val="6010703"/>
            <a:satOff val="-26380"/>
            <a:lumOff val="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84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/>
            <a:t>A conclusão do projeto e notificação de encerramento serão realizadas via carta entre os Diretores.</a:t>
          </a:r>
        </a:p>
      </dsp:txBody>
      <dsp:txXfrm>
        <a:off x="474243" y="3224170"/>
        <a:ext cx="8614178" cy="644767"/>
      </dsp:txXfrm>
    </dsp:sp>
    <dsp:sp modelId="{46412F19-A32C-448F-B81C-FB15974DD6F2}">
      <dsp:nvSpPr>
        <dsp:cNvPr id="0" name=""/>
        <dsp:cNvSpPr/>
      </dsp:nvSpPr>
      <dsp:spPr>
        <a:xfrm>
          <a:off x="71264" y="3143575"/>
          <a:ext cx="805958" cy="8059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10703"/>
              <a:satOff val="-26380"/>
              <a:lumOff val="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96AB6-B993-4BBC-8299-A61AB6D15D09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23EF1-A2A7-4C8B-9F9B-C15570EC64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7800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D23EF1-A2A7-4C8B-9F9B-C15570EC64A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043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F5270F-47CB-6B0A-630E-ABEC12F6E2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49EE40-8557-39A4-111B-8539F1D91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E7DB11-36B4-CB7F-AEE2-DF38D1CA8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109ACE-9984-25F7-B233-BF99209E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84B186-EF3D-F239-8461-2054BBD2A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003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58A671-9F82-D63F-A16B-78AA256F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1B039CF-215B-6EF1-AC29-2552CB012A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854E0C-4FD5-0B1D-0C5C-EFE653BEC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F78623-8E95-ADF8-246F-CE6CB102F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28476F2-DDE6-52A5-F1AD-932F0AA57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81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267811-DD39-5DFF-7B57-7721599F36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748FC3-6614-99A7-5585-F1062E933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088C1B-0242-FE01-0EDA-7774051D5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CDA1190-50B8-9940-18C0-90116749C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952DC3A-5055-8205-BE1D-1CD196FA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44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F4011E-4B3D-0932-5EDD-005A214A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BCE80-DC56-C6FC-F254-D85EB467F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13C193-F015-53DC-D06C-B14D0140A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EA4C92-2BF3-FA17-4774-DFBE89F8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6178C10-DB28-EE13-9579-76E8AC6D0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3696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967118-9087-4CC3-6EB6-9E0B4A66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5F9FF1-258E-28AB-196F-91FDB0A312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94E89C6-5FD6-DFFE-B918-916E72FA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F6B735-7F70-7089-1409-60C2FB818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134CE32-A7E0-2D8F-06C9-85FE90BDD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98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B1FF1E-72D8-9829-AB15-8DF79A07D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B3A37D-44C1-F416-1483-3BF6ADCEBB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6E896CB-6E8E-0EC7-4BAC-02C1BDE2E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D5149F5-8C23-B061-16A8-554A840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B8C1493-C396-4B2B-E590-0B41B269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6328EA9-2EE8-0A67-2062-F6299DE9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42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C0458E-2E09-B26C-2A7B-9472F78A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3265E9-A097-222B-2F38-9F720FA55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D0C4BA6-14D4-54D9-F28C-59528E520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15B9541-5738-E023-6C7C-34479147D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781279-FCD7-81A2-1900-1AAD3F8A30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766BD44-6807-2AE2-CFAF-5D863FF39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0B744FA-8A21-A251-6204-421664FE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37BA11A-F259-F0B4-CB60-FCF90C747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07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00996-6DD2-DC55-732D-703D05EF6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A99C409-0005-72E6-88A4-A29FD862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4A133BC-16FC-30F9-4954-754FEEA0B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36E46E1-B25D-23AD-E498-68AC08CCF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222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019E6D8-81CE-E313-BD09-4C79C3EC3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BB0898E-3B71-AD56-1F35-4E8946238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F2CF77-9DF0-AE68-C821-A291CE522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28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AB6C32-B916-BA0B-00C1-AC3D4970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2570082-B37C-E707-27CF-8843A10E5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4672BF-76DE-FF01-3297-03130A41B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932E67-879A-350A-ADA2-E5CEEBC49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2D6411-7F1B-5BBA-F203-C6278C627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F13BF29-544D-BEE2-7627-11B7BBB59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7388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10A1E4-A866-B8A6-0769-83F7B0CF5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82324BD-CEDE-A1B6-8FBC-C0E52641A7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2AA50BA-9ACF-7FD0-54F9-E2A74B70E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EEFAC78-ED23-E0C0-F41F-449C086B7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16BD82-0EE8-E6B7-7A9C-87942CAD3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9A8256D-23E0-77EC-C15E-8A24AC1D3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992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0896002-4E4F-D399-9886-274B94778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FD3462-4A5D-D146-3F73-676696277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059E71-43D2-A882-D391-8E14DEA7E4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F8514-6327-4A87-8333-22F41CCE9160}" type="datetimeFigureOut">
              <a:rPr lang="pt-BR" smtClean="0"/>
              <a:t>14/07/2024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53B6A7-D0F9-D11C-BB2C-9C409DA09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0BB7C57-0155-EEC6-DCD1-E93A3D615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2FC26-5EB3-4877-B17D-9DEA6EFF6C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201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microsoft.com/office/2018/10/relationships/comments" Target="../comments/modernComment_128_B62A255B.xm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C786EBD6-C054-2856-E1DE-A685B4BBEC3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12690F5-5808-7DA5-87A6-9B266735C1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389" y="1147706"/>
            <a:ext cx="1698636" cy="1588511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76E10F4-7091-C765-6D98-E8FDE3EECA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270042" y="1381389"/>
            <a:ext cx="47372" cy="135482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2DBBB775-3538-EACC-695E-7C6707AEE61A}"/>
              </a:ext>
            </a:extLst>
          </p:cNvPr>
          <p:cNvSpPr txBox="1">
            <a:spLocks/>
          </p:cNvSpPr>
          <p:nvPr/>
        </p:nvSpPr>
        <p:spPr>
          <a:xfrm>
            <a:off x="10216896" y="6352738"/>
            <a:ext cx="1975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Jul/24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98CA07B-AF84-22C1-BBA7-CD58CAB99235}"/>
              </a:ext>
            </a:extLst>
          </p:cNvPr>
          <p:cNvSpPr>
            <a:spLocks/>
          </p:cNvSpPr>
          <p:nvPr/>
        </p:nvSpPr>
        <p:spPr>
          <a:xfrm>
            <a:off x="144649" y="1181640"/>
            <a:ext cx="603395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pt-BR" sz="4800" b="1" cap="none" spc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Jornada de Cibersegurança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F395D05-FA7C-0AAF-9365-153BE1B8CDDD}"/>
              </a:ext>
            </a:extLst>
          </p:cNvPr>
          <p:cNvSpPr txBox="1"/>
          <p:nvPr/>
        </p:nvSpPr>
        <p:spPr>
          <a:xfrm>
            <a:off x="144649" y="3640552"/>
            <a:ext cx="61727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Departamento Nacional</a:t>
            </a:r>
          </a:p>
          <a:p>
            <a:pPr algn="r"/>
            <a:r>
              <a:rPr lang="pt-BR" sz="28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Diretoria de Operações Compartilhadas</a:t>
            </a:r>
          </a:p>
          <a:p>
            <a:pPr algn="r"/>
            <a:r>
              <a:rPr lang="pt-BR" sz="2800" b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Gerência de Tecnologia 	da Informação</a:t>
            </a:r>
          </a:p>
        </p:txBody>
      </p:sp>
    </p:spTree>
    <p:extLst>
      <p:ext uri="{BB962C8B-B14F-4D97-AF65-F5344CB8AC3E}">
        <p14:creationId xmlns:p14="http://schemas.microsoft.com/office/powerpoint/2010/main" val="2933844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Plano de Execução do Projeto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340084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0901938" y="6356350"/>
            <a:ext cx="451862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10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84B2F-A080-25EE-87A0-15AD8ACEAB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469" y="855657"/>
            <a:ext cx="839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Levantamento de informações baseados nos 18 controles do CIS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4E22107-C44E-AC94-147F-6198C46F8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903" y="3679371"/>
            <a:ext cx="2225955" cy="9831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88D36349-0B88-8B60-776B-8084DACFE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632" y="1416539"/>
            <a:ext cx="10553595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Inventário e Controle de Ativos de Hardware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Inventário e Controle de Ativos de Software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Gerenciamento Contínuo de Vulnerabilidades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Controle de Uso de Privilégios Administrativos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Configuração Segura para Hardware e Software em Dispositivos Móveis, Laptops, Workstations e Servidores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Manutenção, Monitoramento e Análise de Registros de Auditoria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Proteção de E-mail e Navegadores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Defesas contra Malware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Limitação e Controle de Portas de Rede, Protocolos e Serviços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Recuperação de Dados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Segurança de Dispositivos Móveis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Proteção de Dados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Controle de Acesso a Rede Baseado em Necessidade de Conhecimento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Monitoramento e Controle de Contas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Segurança para Engenharia de Software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Monitoramento e Controle de Contas de Serviço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Implementação de Programas de Conscientização e Treinamento de Segurança Cibernética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pt-BR" alt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Testes e Auditorias de Controle de Segurança </a:t>
            </a:r>
          </a:p>
        </p:txBody>
      </p:sp>
    </p:spTree>
    <p:extLst>
      <p:ext uri="{BB962C8B-B14F-4D97-AF65-F5344CB8AC3E}">
        <p14:creationId xmlns:p14="http://schemas.microsoft.com/office/powerpoint/2010/main" val="1532136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Plano de Execução do Projeto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340084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0943303" y="6356350"/>
            <a:ext cx="410497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11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84B2F-A080-25EE-87A0-15AD8ACEAB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469" y="855657"/>
            <a:ext cx="839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Fluxo do Projeto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EB4E7B-D424-1A96-7CE0-AF3515F66DD0}"/>
              </a:ext>
            </a:extLst>
          </p:cNvPr>
          <p:cNvSpPr txBox="1"/>
          <p:nvPr/>
        </p:nvSpPr>
        <p:spPr>
          <a:xfrm>
            <a:off x="978469" y="1646804"/>
            <a:ext cx="7944465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dirty="0"/>
              <a:t>Reunião de </a:t>
            </a:r>
            <a:r>
              <a:rPr lang="pt-BR" dirty="0" err="1"/>
              <a:t>KickOff</a:t>
            </a:r>
            <a:r>
              <a:rPr lang="pt-BR" dirty="0"/>
              <a:t>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dirty="0"/>
              <a:t>Levantamento das Informações;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dirty="0"/>
              <a:t>Validação das Informações;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dirty="0"/>
              <a:t>Priorização das Informações;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dirty="0"/>
              <a:t>Agendamento com fornecedor/aderente;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dirty="0"/>
              <a:t>Execução das atividades;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dirty="0"/>
              <a:t>Conclusão das </a:t>
            </a:r>
            <a:r>
              <a:rPr lang="pt-BR" dirty="0" err="1"/>
              <a:t>Atividaes</a:t>
            </a:r>
            <a:r>
              <a:rPr lang="pt-BR" dirty="0"/>
              <a:t>;</a:t>
            </a:r>
          </a:p>
          <a:p>
            <a:pPr marL="285750" indent="-2857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pt-BR" dirty="0"/>
              <a:t>Termo de Aceite do Projeto;</a:t>
            </a:r>
          </a:p>
        </p:txBody>
      </p:sp>
    </p:spTree>
    <p:extLst>
      <p:ext uri="{BB962C8B-B14F-4D97-AF65-F5344CB8AC3E}">
        <p14:creationId xmlns:p14="http://schemas.microsoft.com/office/powerpoint/2010/main" val="1642100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Plano de Execução do Projeto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48499AC-761D-FFA0-B0FA-A3E418203189}"/>
              </a:ext>
            </a:extLst>
          </p:cNvPr>
          <p:cNvGrpSpPr/>
          <p:nvPr/>
        </p:nvGrpSpPr>
        <p:grpSpPr>
          <a:xfrm>
            <a:off x="10943304" y="6356350"/>
            <a:ext cx="410496" cy="365125"/>
            <a:chOff x="10943304" y="6356350"/>
            <a:chExt cx="410496" cy="365125"/>
          </a:xfrm>
        </p:grpSpPr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A9B5789B-6D29-A7F7-9079-1C160D37F2BB}"/>
                </a:ext>
              </a:extLst>
            </p:cNvPr>
            <p:cNvCxnSpPr>
              <a:cxnSpLocks/>
            </p:cNvCxnSpPr>
            <p:nvPr/>
          </p:nvCxnSpPr>
          <p:spPr>
            <a:xfrm>
              <a:off x="11353800" y="6410356"/>
              <a:ext cx="0" cy="22403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spaço Reservado para Número de Slide 31">
              <a:extLst>
                <a:ext uri="{FF2B5EF4-FFF2-40B4-BE49-F238E27FC236}">
                  <a16:creationId xmlns:a16="http://schemas.microsoft.com/office/drawing/2014/main" id="{52AEFCE9-8814-0BE3-D323-495D99B666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ph type="sldNum" sz="quarter" idx="12"/>
            </p:nvPr>
          </p:nvSpPr>
          <p:spPr>
            <a:xfrm>
              <a:off x="10943304" y="6356350"/>
              <a:ext cx="410496" cy="365125"/>
            </a:xfrm>
          </p:spPr>
          <p:txBody>
            <a:bodyPr/>
            <a:lstStyle/>
            <a:p>
              <a:fld id="{25E2FC26-5EB3-4877-B17D-9DEA6EFF6CDC}" type="slidenum">
                <a:rPr lang="pt-BR" smtClean="0"/>
                <a:t>12</a:t>
              </a:fld>
              <a:endParaRPr lang="pt-BR" dirty="0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84B2F-A080-25EE-87A0-15AD8ACEAB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469" y="855657"/>
            <a:ext cx="839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Fluxo do Projeto</a:t>
            </a:r>
          </a:p>
          <a:p>
            <a:endParaRPr lang="pt-BR" sz="2000" i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E74D988E-88C2-275F-AA2C-0F3BA65EEC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1126040"/>
              </p:ext>
            </p:extLst>
          </p:nvPr>
        </p:nvGraphicFramePr>
        <p:xfrm>
          <a:off x="486232" y="1559715"/>
          <a:ext cx="4216398" cy="5074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A051CF98-B24D-87F8-F282-745068657A3C}"/>
              </a:ext>
            </a:extLst>
          </p:cNvPr>
          <p:cNvSpPr/>
          <p:nvPr/>
        </p:nvSpPr>
        <p:spPr>
          <a:xfrm>
            <a:off x="4860472" y="1643740"/>
            <a:ext cx="1104900" cy="2503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4E975FA3-3979-9A39-4961-3CCBE2BC8671}"/>
              </a:ext>
            </a:extLst>
          </p:cNvPr>
          <p:cNvSpPr/>
          <p:nvPr/>
        </p:nvSpPr>
        <p:spPr>
          <a:xfrm>
            <a:off x="6313713" y="1577272"/>
            <a:ext cx="4778829" cy="3651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Departamento Nacional, Departamento Regional</a:t>
            </a:r>
          </a:p>
        </p:txBody>
      </p:sp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7DF370BB-D7EF-DB96-FA7B-E8B6A592577B}"/>
              </a:ext>
            </a:extLst>
          </p:cNvPr>
          <p:cNvSpPr/>
          <p:nvPr/>
        </p:nvSpPr>
        <p:spPr>
          <a:xfrm>
            <a:off x="4860472" y="2262808"/>
            <a:ext cx="1104900" cy="2503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E0D5D29C-5A1B-24AF-3E7F-50D9807C4CD7}"/>
              </a:ext>
            </a:extLst>
          </p:cNvPr>
          <p:cNvSpPr/>
          <p:nvPr/>
        </p:nvSpPr>
        <p:spPr>
          <a:xfrm>
            <a:off x="6313713" y="2196340"/>
            <a:ext cx="4778829" cy="3651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Departamento Nacional, Departamento Regional</a:t>
            </a:r>
          </a:p>
        </p:txBody>
      </p:sp>
      <p:sp>
        <p:nvSpPr>
          <p:cNvPr id="16" name="Seta: para a Direita 15">
            <a:extLst>
              <a:ext uri="{FF2B5EF4-FFF2-40B4-BE49-F238E27FC236}">
                <a16:creationId xmlns:a16="http://schemas.microsoft.com/office/drawing/2014/main" id="{609570E3-EBB9-CBF9-9F8E-8F770C477F16}"/>
              </a:ext>
            </a:extLst>
          </p:cNvPr>
          <p:cNvSpPr/>
          <p:nvPr/>
        </p:nvSpPr>
        <p:spPr>
          <a:xfrm>
            <a:off x="4860472" y="2908748"/>
            <a:ext cx="1104900" cy="2503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Cantos Arredondados 16">
            <a:extLst>
              <a:ext uri="{FF2B5EF4-FFF2-40B4-BE49-F238E27FC236}">
                <a16:creationId xmlns:a16="http://schemas.microsoft.com/office/drawing/2014/main" id="{9C008329-580E-0430-5E32-3466D1DE5EDF}"/>
              </a:ext>
            </a:extLst>
          </p:cNvPr>
          <p:cNvSpPr/>
          <p:nvPr/>
        </p:nvSpPr>
        <p:spPr>
          <a:xfrm>
            <a:off x="6313713" y="2832448"/>
            <a:ext cx="4778829" cy="3651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Departamento Nacional</a:t>
            </a: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C6948B57-19AC-86D1-4605-AF839C554CD5}"/>
              </a:ext>
            </a:extLst>
          </p:cNvPr>
          <p:cNvSpPr/>
          <p:nvPr/>
        </p:nvSpPr>
        <p:spPr>
          <a:xfrm>
            <a:off x="4860472" y="3544856"/>
            <a:ext cx="1104900" cy="2503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D84E6CEF-0DC8-8144-7790-2293E5CF3604}"/>
              </a:ext>
            </a:extLst>
          </p:cNvPr>
          <p:cNvSpPr/>
          <p:nvPr/>
        </p:nvSpPr>
        <p:spPr>
          <a:xfrm>
            <a:off x="6313713" y="3488220"/>
            <a:ext cx="4778829" cy="3651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Departamento Nacional, Departamento Regional</a:t>
            </a:r>
          </a:p>
        </p:txBody>
      </p:sp>
      <p:sp>
        <p:nvSpPr>
          <p:cNvPr id="20" name="Seta: para a Direita 19">
            <a:extLst>
              <a:ext uri="{FF2B5EF4-FFF2-40B4-BE49-F238E27FC236}">
                <a16:creationId xmlns:a16="http://schemas.microsoft.com/office/drawing/2014/main" id="{E4AC9886-8B8B-037C-8A41-05211D3F301A}"/>
              </a:ext>
            </a:extLst>
          </p:cNvPr>
          <p:cNvSpPr/>
          <p:nvPr/>
        </p:nvSpPr>
        <p:spPr>
          <a:xfrm>
            <a:off x="4860472" y="4184099"/>
            <a:ext cx="1104900" cy="2503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1CCB8143-AF44-B97C-D3F4-27C411F9799E}"/>
              </a:ext>
            </a:extLst>
          </p:cNvPr>
          <p:cNvSpPr/>
          <p:nvPr/>
        </p:nvSpPr>
        <p:spPr>
          <a:xfrm>
            <a:off x="6313713" y="4097967"/>
            <a:ext cx="4778829" cy="3651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Departamento Nacional, Departamento Regional</a:t>
            </a:r>
          </a:p>
        </p:txBody>
      </p:sp>
      <p:sp>
        <p:nvSpPr>
          <p:cNvPr id="22" name="Seta: para a Direita 21">
            <a:extLst>
              <a:ext uri="{FF2B5EF4-FFF2-40B4-BE49-F238E27FC236}">
                <a16:creationId xmlns:a16="http://schemas.microsoft.com/office/drawing/2014/main" id="{44BC1637-86EE-5A8F-87F1-397CCA67FE86}"/>
              </a:ext>
            </a:extLst>
          </p:cNvPr>
          <p:cNvSpPr/>
          <p:nvPr/>
        </p:nvSpPr>
        <p:spPr>
          <a:xfrm>
            <a:off x="4860472" y="4799159"/>
            <a:ext cx="1104900" cy="2503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98BD4010-3AE9-AA21-FBB7-F745D8DAE1D1}"/>
              </a:ext>
            </a:extLst>
          </p:cNvPr>
          <p:cNvSpPr/>
          <p:nvPr/>
        </p:nvSpPr>
        <p:spPr>
          <a:xfrm>
            <a:off x="6313713" y="4722859"/>
            <a:ext cx="4778829" cy="3651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Departamento Regional</a:t>
            </a:r>
          </a:p>
        </p:txBody>
      </p:sp>
      <p:sp>
        <p:nvSpPr>
          <p:cNvPr id="25" name="Seta: para a Direita 24">
            <a:extLst>
              <a:ext uri="{FF2B5EF4-FFF2-40B4-BE49-F238E27FC236}">
                <a16:creationId xmlns:a16="http://schemas.microsoft.com/office/drawing/2014/main" id="{CDD6A66C-98A7-2899-3AEC-DA549A2DF57A}"/>
              </a:ext>
            </a:extLst>
          </p:cNvPr>
          <p:cNvSpPr/>
          <p:nvPr/>
        </p:nvSpPr>
        <p:spPr>
          <a:xfrm>
            <a:off x="4860472" y="5404386"/>
            <a:ext cx="1104900" cy="2503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: Cantos Arredondados 25">
            <a:extLst>
              <a:ext uri="{FF2B5EF4-FFF2-40B4-BE49-F238E27FC236}">
                <a16:creationId xmlns:a16="http://schemas.microsoft.com/office/drawing/2014/main" id="{41DCC025-AEB3-6863-B83B-C52F09ECCE31}"/>
              </a:ext>
            </a:extLst>
          </p:cNvPr>
          <p:cNvSpPr/>
          <p:nvPr/>
        </p:nvSpPr>
        <p:spPr>
          <a:xfrm>
            <a:off x="6313713" y="5337918"/>
            <a:ext cx="4778829" cy="3651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</a:rPr>
              <a:t>Departamento Nacional, Departamento Regional e Microsoft</a:t>
            </a:r>
          </a:p>
        </p:txBody>
      </p:sp>
      <p:sp>
        <p:nvSpPr>
          <p:cNvPr id="27" name="Seta: para a Direita 26">
            <a:extLst>
              <a:ext uri="{FF2B5EF4-FFF2-40B4-BE49-F238E27FC236}">
                <a16:creationId xmlns:a16="http://schemas.microsoft.com/office/drawing/2014/main" id="{E142300D-7AA9-0B49-E4BD-D400A9501E33}"/>
              </a:ext>
            </a:extLst>
          </p:cNvPr>
          <p:cNvSpPr/>
          <p:nvPr/>
        </p:nvSpPr>
        <p:spPr>
          <a:xfrm>
            <a:off x="4860472" y="6030782"/>
            <a:ext cx="1104900" cy="25037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: Cantos Arredondados 27">
            <a:extLst>
              <a:ext uri="{FF2B5EF4-FFF2-40B4-BE49-F238E27FC236}">
                <a16:creationId xmlns:a16="http://schemas.microsoft.com/office/drawing/2014/main" id="{2A5718A4-5466-FDC0-F513-82B0AFF31E6A}"/>
              </a:ext>
            </a:extLst>
          </p:cNvPr>
          <p:cNvSpPr/>
          <p:nvPr/>
        </p:nvSpPr>
        <p:spPr>
          <a:xfrm>
            <a:off x="6313713" y="5944650"/>
            <a:ext cx="4778829" cy="36512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</a:rPr>
              <a:t>TAC e Cartas entre Diretores</a:t>
            </a:r>
          </a:p>
        </p:txBody>
      </p:sp>
    </p:spTree>
    <p:extLst>
      <p:ext uri="{BB962C8B-B14F-4D97-AF65-F5344CB8AC3E}">
        <p14:creationId xmlns:p14="http://schemas.microsoft.com/office/powerpoint/2010/main" val="3952371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Plano de Execução do Projeto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248499AC-761D-FFA0-B0FA-A3E418203189}"/>
              </a:ext>
            </a:extLst>
          </p:cNvPr>
          <p:cNvGrpSpPr/>
          <p:nvPr/>
        </p:nvGrpSpPr>
        <p:grpSpPr>
          <a:xfrm>
            <a:off x="10943304" y="6356350"/>
            <a:ext cx="410496" cy="365125"/>
            <a:chOff x="10943304" y="6356350"/>
            <a:chExt cx="410496" cy="365125"/>
          </a:xfrm>
        </p:grpSpPr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id="{A9B5789B-6D29-A7F7-9079-1C160D37F2BB}"/>
                </a:ext>
              </a:extLst>
            </p:cNvPr>
            <p:cNvCxnSpPr>
              <a:cxnSpLocks/>
            </p:cNvCxnSpPr>
            <p:nvPr/>
          </p:nvCxnSpPr>
          <p:spPr>
            <a:xfrm>
              <a:off x="11353800" y="6410356"/>
              <a:ext cx="0" cy="22403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spaço Reservado para Número de Slide 31">
              <a:extLst>
                <a:ext uri="{FF2B5EF4-FFF2-40B4-BE49-F238E27FC236}">
                  <a16:creationId xmlns:a16="http://schemas.microsoft.com/office/drawing/2014/main" id="{52AEFCE9-8814-0BE3-D323-495D99B666D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ph type="sldNum" sz="quarter" idx="12"/>
            </p:nvPr>
          </p:nvSpPr>
          <p:spPr>
            <a:xfrm>
              <a:off x="10943304" y="6356350"/>
              <a:ext cx="410496" cy="365125"/>
            </a:xfrm>
          </p:spPr>
          <p:txBody>
            <a:bodyPr/>
            <a:lstStyle/>
            <a:p>
              <a:fld id="{25E2FC26-5EB3-4877-B17D-9DEA6EFF6CDC}" type="slidenum">
                <a:rPr lang="pt-BR" smtClean="0"/>
                <a:t>13</a:t>
              </a:fld>
              <a:endParaRPr lang="pt-BR" dirty="0"/>
            </a:p>
          </p:txBody>
        </p:sp>
      </p:grp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84B2F-A080-25EE-87A0-15AD8ACEAB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469" y="855657"/>
            <a:ext cx="839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Matriz RACI</a:t>
            </a:r>
          </a:p>
        </p:txBody>
      </p:sp>
    </p:spTree>
    <p:extLst>
      <p:ext uri="{BB962C8B-B14F-4D97-AF65-F5344CB8AC3E}">
        <p14:creationId xmlns:p14="http://schemas.microsoft.com/office/powerpoint/2010/main" val="1097188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Plano de Execução do Projeto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340084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/>
          </p:cNvSpPr>
          <p:nvPr>
            <p:ph type="sldNum" sz="quarter" idx="12"/>
          </p:nvPr>
        </p:nvSpPr>
        <p:spPr>
          <a:xfrm>
            <a:off x="10874477" y="6356350"/>
            <a:ext cx="479323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14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84B2F-A080-25EE-87A0-15AD8ACEAB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469" y="855657"/>
            <a:ext cx="839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Execução e acompanhamento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186E1BCC-3A26-5A54-948E-8BC554D69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690429"/>
              </p:ext>
            </p:extLst>
          </p:nvPr>
        </p:nvGraphicFramePr>
        <p:xfrm>
          <a:off x="1286436" y="1646804"/>
          <a:ext cx="9145617" cy="419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391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7. Próximos Passos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340084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0880079" y="6356350"/>
            <a:ext cx="473721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15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www.booksarefun.com/userfiles/Fotolia_6135219_XS_BAFcolor%20I.jpg">
            <a:extLst>
              <a:ext uri="{FF2B5EF4-FFF2-40B4-BE49-F238E27FC236}">
                <a16:creationId xmlns:a16="http://schemas.microsoft.com/office/drawing/2014/main" id="{18512608-735E-FCCD-E5A9-93AE773F6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0216" r="6012"/>
          <a:stretch>
            <a:fillRect/>
          </a:stretch>
        </p:blipFill>
        <p:spPr bwMode="auto">
          <a:xfrm>
            <a:off x="9871788" y="4084679"/>
            <a:ext cx="2155144" cy="2252796"/>
          </a:xfrm>
          <a:prstGeom prst="rect">
            <a:avLst/>
          </a:prstGeom>
          <a:noFill/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BB713BD8-BDB7-9351-022C-6D5314F9B268}"/>
              </a:ext>
            </a:extLst>
          </p:cNvPr>
          <p:cNvSpPr txBox="1"/>
          <p:nvPr/>
        </p:nvSpPr>
        <p:spPr>
          <a:xfrm>
            <a:off x="978469" y="855657"/>
            <a:ext cx="839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Definição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A84AD1-7940-A4B4-DF83-9EC17ADBB6BB}"/>
              </a:ext>
            </a:extLst>
          </p:cNvPr>
          <p:cNvGrpSpPr/>
          <p:nvPr/>
        </p:nvGrpSpPr>
        <p:grpSpPr>
          <a:xfrm>
            <a:off x="732863" y="1512793"/>
            <a:ext cx="10147213" cy="882428"/>
            <a:chOff x="798575" y="3076423"/>
            <a:chExt cx="10791154" cy="2142207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75FF4BDC-899F-D805-80AC-F5FF90F4AD6C}"/>
                </a:ext>
              </a:extLst>
            </p:cNvPr>
            <p:cNvGrpSpPr/>
            <p:nvPr/>
          </p:nvGrpSpPr>
          <p:grpSpPr>
            <a:xfrm>
              <a:off x="798575" y="3076423"/>
              <a:ext cx="10791154" cy="2142207"/>
              <a:chOff x="1038206" y="2375186"/>
              <a:chExt cx="20336730" cy="1575910"/>
            </a:xfrm>
          </p:grpSpPr>
          <p:sp>
            <p:nvSpPr>
              <p:cNvPr id="8" name="Retângulo 165">
                <a:extLst>
                  <a:ext uri="{FF2B5EF4-FFF2-40B4-BE49-F238E27FC236}">
                    <a16:creationId xmlns:a16="http://schemas.microsoft.com/office/drawing/2014/main" id="{F4C0D2FB-BC03-27BF-4399-DA72DB9E1D55}"/>
                  </a:ext>
                </a:extLst>
              </p:cNvPr>
              <p:cNvSpPr/>
              <p:nvPr/>
            </p:nvSpPr>
            <p:spPr>
              <a:xfrm>
                <a:off x="1038206" y="2485421"/>
                <a:ext cx="843189" cy="105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altLang="pt-BR" sz="4800" dirty="0">
                    <a:solidFill>
                      <a:srgbClr val="00B050"/>
                    </a:solidFill>
                    <a:latin typeface="Wingdings" pitchFamily="2" charset="2"/>
                    <a:cs typeface="Arial" charset="0"/>
                  </a:rPr>
                  <a:t>ü</a:t>
                </a:r>
                <a:endParaRPr lang="pt-BR" altLang="pt-BR" sz="3200" dirty="0">
                  <a:solidFill>
                    <a:srgbClr val="00B050"/>
                  </a:solidFill>
                  <a:latin typeface="Wingdings" pitchFamily="2" charset="2"/>
                  <a:cs typeface="Arial" charset="0"/>
                </a:endParaRPr>
              </a:p>
            </p:txBody>
          </p:sp>
          <p:sp>
            <p:nvSpPr>
              <p:cNvPr id="9" name="Retângulo de cantos arredondados 65">
                <a:extLst>
                  <a:ext uri="{FF2B5EF4-FFF2-40B4-BE49-F238E27FC236}">
                    <a16:creationId xmlns:a16="http://schemas.microsoft.com/office/drawing/2014/main" id="{683893D4-8B5F-626C-D066-D4C43B09AC68}"/>
                  </a:ext>
                </a:extLst>
              </p:cNvPr>
              <p:cNvSpPr/>
              <p:nvPr/>
            </p:nvSpPr>
            <p:spPr>
              <a:xfrm>
                <a:off x="2202008" y="2375186"/>
                <a:ext cx="19172928" cy="157591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l"/>
                <a:endParaRPr lang="pt-BR" b="0" i="0" dirty="0">
                  <a:solidFill>
                    <a:srgbClr val="111111"/>
                  </a:solidFill>
                  <a:effectLst/>
                  <a:latin typeface="-apple-system"/>
                </a:endParaRPr>
              </a:p>
            </p:txBody>
          </p:sp>
        </p:grp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69A11CEE-0448-67E9-50D6-BEB5E3DFA425}"/>
                </a:ext>
              </a:extLst>
            </p:cNvPr>
            <p:cNvSpPr txBox="1"/>
            <p:nvPr/>
          </p:nvSpPr>
          <p:spPr>
            <a:xfrm>
              <a:off x="1550005" y="3576847"/>
              <a:ext cx="10039724" cy="97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2000" dirty="0"/>
                <a:t>Definir responsáveis que apoiarão em cada processo;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C57E6D79-C728-2630-3E7F-AC9B5DB2B9D6}"/>
              </a:ext>
            </a:extLst>
          </p:cNvPr>
          <p:cNvGrpSpPr/>
          <p:nvPr/>
        </p:nvGrpSpPr>
        <p:grpSpPr>
          <a:xfrm>
            <a:off x="732863" y="2638022"/>
            <a:ext cx="10147213" cy="882428"/>
            <a:chOff x="798575" y="3076423"/>
            <a:chExt cx="10791154" cy="2142207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73F0612C-73C2-9731-34A6-6FD7AB629846}"/>
                </a:ext>
              </a:extLst>
            </p:cNvPr>
            <p:cNvGrpSpPr/>
            <p:nvPr/>
          </p:nvGrpSpPr>
          <p:grpSpPr>
            <a:xfrm>
              <a:off x="798575" y="3076423"/>
              <a:ext cx="10791154" cy="2142207"/>
              <a:chOff x="1038206" y="2375186"/>
              <a:chExt cx="20336730" cy="1575910"/>
            </a:xfrm>
          </p:grpSpPr>
          <p:sp>
            <p:nvSpPr>
              <p:cNvPr id="16" name="Retângulo 165">
                <a:extLst>
                  <a:ext uri="{FF2B5EF4-FFF2-40B4-BE49-F238E27FC236}">
                    <a16:creationId xmlns:a16="http://schemas.microsoft.com/office/drawing/2014/main" id="{9EF6CFF3-A0DD-8A3C-B77B-3A7B0F002D4B}"/>
                  </a:ext>
                </a:extLst>
              </p:cNvPr>
              <p:cNvSpPr/>
              <p:nvPr/>
            </p:nvSpPr>
            <p:spPr>
              <a:xfrm>
                <a:off x="1038206" y="2485421"/>
                <a:ext cx="843189" cy="105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altLang="pt-BR" sz="4800" dirty="0">
                    <a:solidFill>
                      <a:srgbClr val="00B050"/>
                    </a:solidFill>
                    <a:latin typeface="Wingdings" pitchFamily="2" charset="2"/>
                    <a:cs typeface="Arial" charset="0"/>
                  </a:rPr>
                  <a:t>ü</a:t>
                </a:r>
                <a:endParaRPr lang="pt-BR" altLang="pt-BR" sz="3200" dirty="0">
                  <a:solidFill>
                    <a:srgbClr val="00B050"/>
                  </a:solidFill>
                  <a:latin typeface="Wingdings" pitchFamily="2" charset="2"/>
                  <a:cs typeface="Arial" charset="0"/>
                </a:endParaRPr>
              </a:p>
            </p:txBody>
          </p:sp>
          <p:sp>
            <p:nvSpPr>
              <p:cNvPr id="17" name="Retângulo de cantos arredondados 65">
                <a:extLst>
                  <a:ext uri="{FF2B5EF4-FFF2-40B4-BE49-F238E27FC236}">
                    <a16:creationId xmlns:a16="http://schemas.microsoft.com/office/drawing/2014/main" id="{C9AF1F36-BD54-FF1F-65D0-BC077306EBFE}"/>
                  </a:ext>
                </a:extLst>
              </p:cNvPr>
              <p:cNvSpPr/>
              <p:nvPr/>
            </p:nvSpPr>
            <p:spPr>
              <a:xfrm>
                <a:off x="2202008" y="2375186"/>
                <a:ext cx="19172928" cy="157591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l"/>
                <a:endParaRPr lang="pt-BR" b="0" i="0" dirty="0">
                  <a:solidFill>
                    <a:srgbClr val="111111"/>
                  </a:solidFill>
                  <a:effectLst/>
                  <a:latin typeface="-apple-system"/>
                </a:endParaRPr>
              </a:p>
            </p:txBody>
          </p: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68863B5-C889-2816-2E2A-019E77C83355}"/>
                </a:ext>
              </a:extLst>
            </p:cNvPr>
            <p:cNvSpPr txBox="1"/>
            <p:nvPr/>
          </p:nvSpPr>
          <p:spPr>
            <a:xfrm>
              <a:off x="1550005" y="3576847"/>
              <a:ext cx="10039724" cy="97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2000" dirty="0"/>
                <a:t>Montar uma agenda de Status do Projeto;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4118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7. Pontos de Atenção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340084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0892987" y="6356350"/>
            <a:ext cx="460813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16</a:t>
            </a:fld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>
            <a:extLst>
              <a:ext uri="{FF2B5EF4-FFF2-40B4-BE49-F238E27FC236}">
                <a16:creationId xmlns:a16="http://schemas.microsoft.com/office/drawing/2014/main" id="{B5067F8D-80FD-42B7-C8DE-27CACD8DE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2988" y="4139381"/>
            <a:ext cx="956890" cy="1963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4125DB7-95F2-9CFD-552D-562891AF9671}"/>
              </a:ext>
            </a:extLst>
          </p:cNvPr>
          <p:cNvSpPr txBox="1"/>
          <p:nvPr/>
        </p:nvSpPr>
        <p:spPr>
          <a:xfrm>
            <a:off x="978469" y="855657"/>
            <a:ext cx="839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Definição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8B3A07E4-6CC0-7BE2-87FA-70A1280E93ED}"/>
              </a:ext>
            </a:extLst>
          </p:cNvPr>
          <p:cNvGrpSpPr/>
          <p:nvPr/>
        </p:nvGrpSpPr>
        <p:grpSpPr>
          <a:xfrm>
            <a:off x="732863" y="1512793"/>
            <a:ext cx="10160124" cy="882428"/>
            <a:chOff x="798575" y="3076423"/>
            <a:chExt cx="10791154" cy="2142207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586B29E4-504C-4276-5215-5BAA2B5E27EB}"/>
                </a:ext>
              </a:extLst>
            </p:cNvPr>
            <p:cNvGrpSpPr/>
            <p:nvPr/>
          </p:nvGrpSpPr>
          <p:grpSpPr>
            <a:xfrm>
              <a:off x="798575" y="3076423"/>
              <a:ext cx="10791154" cy="2142207"/>
              <a:chOff x="1038206" y="2375186"/>
              <a:chExt cx="20336730" cy="1575910"/>
            </a:xfrm>
          </p:grpSpPr>
          <p:sp>
            <p:nvSpPr>
              <p:cNvPr id="11" name="Retângulo 165">
                <a:extLst>
                  <a:ext uri="{FF2B5EF4-FFF2-40B4-BE49-F238E27FC236}">
                    <a16:creationId xmlns:a16="http://schemas.microsoft.com/office/drawing/2014/main" id="{045C8FC4-4B04-5B74-79D4-8F6B6BC857D8}"/>
                  </a:ext>
                </a:extLst>
              </p:cNvPr>
              <p:cNvSpPr/>
              <p:nvPr/>
            </p:nvSpPr>
            <p:spPr>
              <a:xfrm>
                <a:off x="1038206" y="2485421"/>
                <a:ext cx="843189" cy="105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altLang="pt-BR" sz="4800" dirty="0">
                    <a:solidFill>
                      <a:srgbClr val="00B050"/>
                    </a:solidFill>
                    <a:latin typeface="Wingdings" pitchFamily="2" charset="2"/>
                    <a:cs typeface="Arial" charset="0"/>
                  </a:rPr>
                  <a:t>ü</a:t>
                </a:r>
                <a:endParaRPr lang="pt-BR" altLang="pt-BR" sz="3200" dirty="0">
                  <a:solidFill>
                    <a:srgbClr val="00B050"/>
                  </a:solidFill>
                  <a:latin typeface="Wingdings" pitchFamily="2" charset="2"/>
                  <a:cs typeface="Arial" charset="0"/>
                </a:endParaRPr>
              </a:p>
            </p:txBody>
          </p:sp>
          <p:sp>
            <p:nvSpPr>
              <p:cNvPr id="12" name="Retângulo de cantos arredondados 65">
                <a:extLst>
                  <a:ext uri="{FF2B5EF4-FFF2-40B4-BE49-F238E27FC236}">
                    <a16:creationId xmlns:a16="http://schemas.microsoft.com/office/drawing/2014/main" id="{784C9329-DCD0-2B29-AB77-DB5089B28785}"/>
                  </a:ext>
                </a:extLst>
              </p:cNvPr>
              <p:cNvSpPr/>
              <p:nvPr/>
            </p:nvSpPr>
            <p:spPr>
              <a:xfrm>
                <a:off x="2202008" y="2375186"/>
                <a:ext cx="19172928" cy="157591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l"/>
                <a:endParaRPr lang="pt-BR" b="0" i="0" dirty="0">
                  <a:solidFill>
                    <a:srgbClr val="111111"/>
                  </a:solidFill>
                  <a:effectLst/>
                  <a:latin typeface="-apple-system"/>
                </a:endParaRPr>
              </a:p>
            </p:txBody>
          </p:sp>
        </p:grp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F4A1AD1-29F0-4B77-DA38-2EEECE08CFC9}"/>
                </a:ext>
              </a:extLst>
            </p:cNvPr>
            <p:cNvSpPr txBox="1"/>
            <p:nvPr/>
          </p:nvSpPr>
          <p:spPr>
            <a:xfrm>
              <a:off x="1550005" y="3576847"/>
              <a:ext cx="10039724" cy="97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2000" dirty="0"/>
                <a:t>Disponibilidade dos colaboradores para o levantamento das informações;</a:t>
              </a: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07B0891B-D7E2-CD81-E877-7498137B0717}"/>
              </a:ext>
            </a:extLst>
          </p:cNvPr>
          <p:cNvGrpSpPr/>
          <p:nvPr/>
        </p:nvGrpSpPr>
        <p:grpSpPr>
          <a:xfrm>
            <a:off x="732863" y="2638022"/>
            <a:ext cx="10160124" cy="882428"/>
            <a:chOff x="798575" y="3076423"/>
            <a:chExt cx="10791154" cy="2142207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B51DB88B-9564-D389-3BE1-8273B2F882C8}"/>
                </a:ext>
              </a:extLst>
            </p:cNvPr>
            <p:cNvGrpSpPr/>
            <p:nvPr/>
          </p:nvGrpSpPr>
          <p:grpSpPr>
            <a:xfrm>
              <a:off x="798575" y="3076423"/>
              <a:ext cx="10791154" cy="2142207"/>
              <a:chOff x="1038206" y="2375186"/>
              <a:chExt cx="20336730" cy="1575910"/>
            </a:xfrm>
          </p:grpSpPr>
          <p:sp>
            <p:nvSpPr>
              <p:cNvPr id="16" name="Retângulo 165">
                <a:extLst>
                  <a:ext uri="{FF2B5EF4-FFF2-40B4-BE49-F238E27FC236}">
                    <a16:creationId xmlns:a16="http://schemas.microsoft.com/office/drawing/2014/main" id="{87294E91-5085-D5F6-CAE1-751971CE3D5B}"/>
                  </a:ext>
                </a:extLst>
              </p:cNvPr>
              <p:cNvSpPr/>
              <p:nvPr/>
            </p:nvSpPr>
            <p:spPr>
              <a:xfrm>
                <a:off x="1038206" y="2485421"/>
                <a:ext cx="843189" cy="105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altLang="pt-BR" sz="4800" dirty="0">
                    <a:solidFill>
                      <a:srgbClr val="00B050"/>
                    </a:solidFill>
                    <a:latin typeface="Wingdings" pitchFamily="2" charset="2"/>
                    <a:cs typeface="Arial" charset="0"/>
                  </a:rPr>
                  <a:t>ü</a:t>
                </a:r>
                <a:endParaRPr lang="pt-BR" altLang="pt-BR" sz="3200" dirty="0">
                  <a:solidFill>
                    <a:srgbClr val="00B050"/>
                  </a:solidFill>
                  <a:latin typeface="Wingdings" pitchFamily="2" charset="2"/>
                  <a:cs typeface="Arial" charset="0"/>
                </a:endParaRPr>
              </a:p>
            </p:txBody>
          </p:sp>
          <p:sp>
            <p:nvSpPr>
              <p:cNvPr id="17" name="Retângulo de cantos arredondados 65">
                <a:extLst>
                  <a:ext uri="{FF2B5EF4-FFF2-40B4-BE49-F238E27FC236}">
                    <a16:creationId xmlns:a16="http://schemas.microsoft.com/office/drawing/2014/main" id="{EDEA844A-E880-C66A-6AD5-AF5195E5ABEF}"/>
                  </a:ext>
                </a:extLst>
              </p:cNvPr>
              <p:cNvSpPr/>
              <p:nvPr/>
            </p:nvSpPr>
            <p:spPr>
              <a:xfrm>
                <a:off x="2202008" y="2375186"/>
                <a:ext cx="19172928" cy="157591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l"/>
                <a:endParaRPr lang="pt-BR" b="0" i="0" dirty="0">
                  <a:solidFill>
                    <a:srgbClr val="111111"/>
                  </a:solidFill>
                  <a:effectLst/>
                  <a:latin typeface="-apple-system"/>
                </a:endParaRPr>
              </a:p>
            </p:txBody>
          </p: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C42C8FE7-EA31-6B66-6F11-B1C1AC6D471E}"/>
                </a:ext>
              </a:extLst>
            </p:cNvPr>
            <p:cNvSpPr txBox="1"/>
            <p:nvPr/>
          </p:nvSpPr>
          <p:spPr>
            <a:xfrm>
              <a:off x="1550005" y="3576847"/>
              <a:ext cx="10039724" cy="9713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2000" dirty="0"/>
                <a:t>Realizar a comunicação institucional, caso necessário, da implantação do processo;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66DCBB6A-12C6-4641-418B-B3D48D89751A}"/>
              </a:ext>
            </a:extLst>
          </p:cNvPr>
          <p:cNvGrpSpPr/>
          <p:nvPr/>
        </p:nvGrpSpPr>
        <p:grpSpPr>
          <a:xfrm>
            <a:off x="732863" y="3800532"/>
            <a:ext cx="10160124" cy="882428"/>
            <a:chOff x="798575" y="3076423"/>
            <a:chExt cx="10791154" cy="2142207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FEAD92FE-B9D0-F847-8DA7-413C454CD0EB}"/>
                </a:ext>
              </a:extLst>
            </p:cNvPr>
            <p:cNvGrpSpPr/>
            <p:nvPr/>
          </p:nvGrpSpPr>
          <p:grpSpPr>
            <a:xfrm>
              <a:off x="798575" y="3076423"/>
              <a:ext cx="10791154" cy="2142207"/>
              <a:chOff x="1038206" y="2375186"/>
              <a:chExt cx="20336730" cy="1575910"/>
            </a:xfrm>
          </p:grpSpPr>
          <p:sp>
            <p:nvSpPr>
              <p:cNvPr id="21" name="Retângulo 165">
                <a:extLst>
                  <a:ext uri="{FF2B5EF4-FFF2-40B4-BE49-F238E27FC236}">
                    <a16:creationId xmlns:a16="http://schemas.microsoft.com/office/drawing/2014/main" id="{D20E4972-E52D-84D6-B6B5-F5E758610F44}"/>
                  </a:ext>
                </a:extLst>
              </p:cNvPr>
              <p:cNvSpPr/>
              <p:nvPr/>
            </p:nvSpPr>
            <p:spPr>
              <a:xfrm>
                <a:off x="1038206" y="2485421"/>
                <a:ext cx="843189" cy="105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altLang="pt-BR" sz="4800" dirty="0">
                    <a:solidFill>
                      <a:srgbClr val="00B050"/>
                    </a:solidFill>
                    <a:latin typeface="Wingdings" pitchFamily="2" charset="2"/>
                    <a:cs typeface="Arial" charset="0"/>
                  </a:rPr>
                  <a:t>ü</a:t>
                </a:r>
                <a:endParaRPr lang="pt-BR" altLang="pt-BR" sz="3200" dirty="0">
                  <a:solidFill>
                    <a:srgbClr val="00B050"/>
                  </a:solidFill>
                  <a:latin typeface="Wingdings" pitchFamily="2" charset="2"/>
                  <a:cs typeface="Arial" charset="0"/>
                </a:endParaRPr>
              </a:p>
            </p:txBody>
          </p:sp>
          <p:sp>
            <p:nvSpPr>
              <p:cNvPr id="22" name="Retângulo de cantos arredondados 65">
                <a:extLst>
                  <a:ext uri="{FF2B5EF4-FFF2-40B4-BE49-F238E27FC236}">
                    <a16:creationId xmlns:a16="http://schemas.microsoft.com/office/drawing/2014/main" id="{09884444-9922-983F-E530-4ED7E549DA72}"/>
                  </a:ext>
                </a:extLst>
              </p:cNvPr>
              <p:cNvSpPr/>
              <p:nvPr/>
            </p:nvSpPr>
            <p:spPr>
              <a:xfrm>
                <a:off x="2202008" y="2375186"/>
                <a:ext cx="19172928" cy="157591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l"/>
                <a:endParaRPr lang="pt-BR" b="0" i="0" dirty="0">
                  <a:solidFill>
                    <a:srgbClr val="111111"/>
                  </a:solidFill>
                  <a:effectLst/>
                  <a:latin typeface="-apple-system"/>
                </a:endParaRPr>
              </a:p>
            </p:txBody>
          </p:sp>
        </p:grp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6DBFA798-6737-C0A1-FD26-D0230FC1E209}"/>
                </a:ext>
              </a:extLst>
            </p:cNvPr>
            <p:cNvSpPr txBox="1"/>
            <p:nvPr/>
          </p:nvSpPr>
          <p:spPr>
            <a:xfrm>
              <a:off x="1550005" y="3385897"/>
              <a:ext cx="10039724" cy="17184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pt-BR" sz="2000" dirty="0"/>
                <a:t>Implantação do Projeto independe de ferramenta, estamos contemplando a estruturação e padronização dos processos;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684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D1D4658-32CD-4903-BDA6-7B54EEA4E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7A29A97C-0C3C-4F06-9CA4-68DFD1CE4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90886" y="983228"/>
            <a:ext cx="8301112" cy="5874772"/>
          </a:xfrm>
          <a:custGeom>
            <a:avLst/>
            <a:gdLst>
              <a:gd name="connsiteX0" fmla="*/ 3607511 w 8301112"/>
              <a:gd name="connsiteY0" fmla="*/ 0 h 5874772"/>
              <a:gd name="connsiteX1" fmla="*/ 8106431 w 8301112"/>
              <a:gd name="connsiteY1" fmla="*/ 0 h 5874772"/>
              <a:gd name="connsiteX2" fmla="*/ 8301112 w 8301112"/>
              <a:gd name="connsiteY2" fmla="*/ 0 h 5874772"/>
              <a:gd name="connsiteX3" fmla="*/ 8301112 w 8301112"/>
              <a:gd name="connsiteY3" fmla="*/ 5874772 h 5874772"/>
              <a:gd name="connsiteX4" fmla="*/ 27685 w 8301112"/>
              <a:gd name="connsiteY4" fmla="*/ 5874772 h 5874772"/>
              <a:gd name="connsiteX5" fmla="*/ 24376 w 8301112"/>
              <a:gd name="connsiteY5" fmla="*/ 5862584 h 5874772"/>
              <a:gd name="connsiteX6" fmla="*/ 97502 w 8301112"/>
              <a:gd name="connsiteY6" fmla="*/ 5167850 h 5874772"/>
              <a:gd name="connsiteX7" fmla="*/ 2827510 w 8301112"/>
              <a:gd name="connsiteY7" fmla="*/ 438782 h 5874772"/>
              <a:gd name="connsiteX8" fmla="*/ 3607511 w 8301112"/>
              <a:gd name="connsiteY8" fmla="*/ 0 h 587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01112" h="5874772">
                <a:moveTo>
                  <a:pt x="3607511" y="0"/>
                </a:moveTo>
                <a:cubicBezTo>
                  <a:pt x="3607511" y="0"/>
                  <a:pt x="3607511" y="0"/>
                  <a:pt x="8106431" y="0"/>
                </a:cubicBezTo>
                <a:lnTo>
                  <a:pt x="8301112" y="0"/>
                </a:lnTo>
                <a:lnTo>
                  <a:pt x="8301112" y="5874772"/>
                </a:lnTo>
                <a:lnTo>
                  <a:pt x="27685" y="5874772"/>
                </a:lnTo>
                <a:lnTo>
                  <a:pt x="24376" y="5862584"/>
                </a:lnTo>
                <a:cubicBezTo>
                  <a:pt x="-24375" y="5631005"/>
                  <a:pt x="0" y="5362863"/>
                  <a:pt x="97502" y="5167850"/>
                </a:cubicBezTo>
                <a:cubicBezTo>
                  <a:pt x="97502" y="5167850"/>
                  <a:pt x="97502" y="5167850"/>
                  <a:pt x="2827510" y="438782"/>
                </a:cubicBezTo>
                <a:cubicBezTo>
                  <a:pt x="2973760" y="195014"/>
                  <a:pt x="3331265" y="0"/>
                  <a:pt x="3607511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01292C1-8B12-4AF2-9B59-8851A132E5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360023"/>
            <a:ext cx="5342806" cy="4453168"/>
          </a:xfrm>
          <a:custGeom>
            <a:avLst/>
            <a:gdLst>
              <a:gd name="connsiteX0" fmla="*/ 313737 w 5342806"/>
              <a:gd name="connsiteY0" fmla="*/ 2699726 h 4453168"/>
              <a:gd name="connsiteX1" fmla="*/ 775980 w 5342806"/>
              <a:gd name="connsiteY1" fmla="*/ 2699726 h 4453168"/>
              <a:gd name="connsiteX2" fmla="*/ 846865 w 5342806"/>
              <a:gd name="connsiteY2" fmla="*/ 2741502 h 4453168"/>
              <a:gd name="connsiteX3" fmla="*/ 1078485 w 5342806"/>
              <a:gd name="connsiteY3" fmla="*/ 3140369 h 4453168"/>
              <a:gd name="connsiteX4" fmla="*/ 1078485 w 5342806"/>
              <a:gd name="connsiteY4" fmla="*/ 3221933 h 4453168"/>
              <a:gd name="connsiteX5" fmla="*/ 846865 w 5342806"/>
              <a:gd name="connsiteY5" fmla="*/ 3620799 h 4453168"/>
              <a:gd name="connsiteX6" fmla="*/ 775980 w 5342806"/>
              <a:gd name="connsiteY6" fmla="*/ 3662576 h 4453168"/>
              <a:gd name="connsiteX7" fmla="*/ 313737 w 5342806"/>
              <a:gd name="connsiteY7" fmla="*/ 3662576 h 4453168"/>
              <a:gd name="connsiteX8" fmla="*/ 241855 w 5342806"/>
              <a:gd name="connsiteY8" fmla="*/ 3620799 h 4453168"/>
              <a:gd name="connsiteX9" fmla="*/ 11232 w 5342806"/>
              <a:gd name="connsiteY9" fmla="*/ 3221933 h 4453168"/>
              <a:gd name="connsiteX10" fmla="*/ 11232 w 5342806"/>
              <a:gd name="connsiteY10" fmla="*/ 3140369 h 4453168"/>
              <a:gd name="connsiteX11" fmla="*/ 241855 w 5342806"/>
              <a:gd name="connsiteY11" fmla="*/ 2741502 h 4453168"/>
              <a:gd name="connsiteX12" fmla="*/ 313737 w 5342806"/>
              <a:gd name="connsiteY12" fmla="*/ 2699726 h 4453168"/>
              <a:gd name="connsiteX13" fmla="*/ 2150770 w 5342806"/>
              <a:gd name="connsiteY13" fmla="*/ 492430 h 4453168"/>
              <a:gd name="connsiteX14" fmla="*/ 2388454 w 5342806"/>
              <a:gd name="connsiteY14" fmla="*/ 492430 h 4453168"/>
              <a:gd name="connsiteX15" fmla="*/ 2416181 w 5342806"/>
              <a:gd name="connsiteY15" fmla="*/ 492430 h 4453168"/>
              <a:gd name="connsiteX16" fmla="*/ 2442639 w 5342806"/>
              <a:gd name="connsiteY16" fmla="*/ 537992 h 4453168"/>
              <a:gd name="connsiteX17" fmla="*/ 2572233 w 5342806"/>
              <a:gd name="connsiteY17" fmla="*/ 761161 h 4453168"/>
              <a:gd name="connsiteX18" fmla="*/ 2572233 w 5342806"/>
              <a:gd name="connsiteY18" fmla="*/ 886078 h 4453168"/>
              <a:gd name="connsiteX19" fmla="*/ 2217501 w 5342806"/>
              <a:gd name="connsiteY19" fmla="*/ 1496950 h 4453168"/>
              <a:gd name="connsiteX20" fmla="*/ 2108941 w 5342806"/>
              <a:gd name="connsiteY20" fmla="*/ 1560931 h 4453168"/>
              <a:gd name="connsiteX21" fmla="*/ 1401007 w 5342806"/>
              <a:gd name="connsiteY21" fmla="*/ 1560931 h 4453168"/>
              <a:gd name="connsiteX22" fmla="*/ 1367679 w 5342806"/>
              <a:gd name="connsiteY22" fmla="*/ 1556504 h 4453168"/>
              <a:gd name="connsiteX23" fmla="*/ 1344756 w 5342806"/>
              <a:gd name="connsiteY23" fmla="*/ 1546893 h 4453168"/>
              <a:gd name="connsiteX24" fmla="*/ 1358765 w 5342806"/>
              <a:gd name="connsiteY24" fmla="*/ 1522665 h 4453168"/>
              <a:gd name="connsiteX25" fmla="*/ 1855078 w 5342806"/>
              <a:gd name="connsiteY25" fmla="*/ 664281 h 4453168"/>
              <a:gd name="connsiteX26" fmla="*/ 2150770 w 5342806"/>
              <a:gd name="connsiteY26" fmla="*/ 492430 h 4453168"/>
              <a:gd name="connsiteX27" fmla="*/ 1359084 w 5342806"/>
              <a:gd name="connsiteY27" fmla="*/ 0 h 4453168"/>
              <a:gd name="connsiteX28" fmla="*/ 2157630 w 5342806"/>
              <a:gd name="connsiteY28" fmla="*/ 0 h 4453168"/>
              <a:gd name="connsiteX29" fmla="*/ 2280085 w 5342806"/>
              <a:gd name="connsiteY29" fmla="*/ 72172 h 4453168"/>
              <a:gd name="connsiteX30" fmla="*/ 2494708 w 5342806"/>
              <a:gd name="connsiteY30" fmla="*/ 441767 h 4453168"/>
              <a:gd name="connsiteX31" fmla="*/ 2518954 w 5342806"/>
              <a:gd name="connsiteY31" fmla="*/ 483519 h 4453168"/>
              <a:gd name="connsiteX32" fmla="*/ 2499877 w 5342806"/>
              <a:gd name="connsiteY32" fmla="*/ 483519 h 4453168"/>
              <a:gd name="connsiteX33" fmla="*/ 2409708 w 5342806"/>
              <a:gd name="connsiteY33" fmla="*/ 483519 h 4453168"/>
              <a:gd name="connsiteX34" fmla="*/ 2370537 w 5342806"/>
              <a:gd name="connsiteY34" fmla="*/ 416064 h 4453168"/>
              <a:gd name="connsiteX35" fmla="*/ 2220885 w 5342806"/>
              <a:gd name="connsiteY35" fmla="*/ 158353 h 4453168"/>
              <a:gd name="connsiteX36" fmla="*/ 2112324 w 5342806"/>
              <a:gd name="connsiteY36" fmla="*/ 94371 h 4453168"/>
              <a:gd name="connsiteX37" fmla="*/ 1404390 w 5342806"/>
              <a:gd name="connsiteY37" fmla="*/ 94371 h 4453168"/>
              <a:gd name="connsiteX38" fmla="*/ 1294301 w 5342806"/>
              <a:gd name="connsiteY38" fmla="*/ 158353 h 4453168"/>
              <a:gd name="connsiteX39" fmla="*/ 941098 w 5342806"/>
              <a:gd name="connsiteY39" fmla="*/ 769224 h 4453168"/>
              <a:gd name="connsiteX40" fmla="*/ 941098 w 5342806"/>
              <a:gd name="connsiteY40" fmla="*/ 894141 h 4453168"/>
              <a:gd name="connsiteX41" fmla="*/ 1294301 w 5342806"/>
              <a:gd name="connsiteY41" fmla="*/ 1505013 h 4453168"/>
              <a:gd name="connsiteX42" fmla="*/ 1340745 w 5342806"/>
              <a:gd name="connsiteY42" fmla="*/ 1551856 h 4453168"/>
              <a:gd name="connsiteX43" fmla="*/ 1346119 w 5342806"/>
              <a:gd name="connsiteY43" fmla="*/ 1554109 h 4453168"/>
              <a:gd name="connsiteX44" fmla="*/ 1317310 w 5342806"/>
              <a:gd name="connsiteY44" fmla="*/ 1603934 h 4453168"/>
              <a:gd name="connsiteX45" fmla="*/ 1295884 w 5342806"/>
              <a:gd name="connsiteY45" fmla="*/ 1640991 h 4453168"/>
              <a:gd name="connsiteX46" fmla="*/ 1318107 w 5342806"/>
              <a:gd name="connsiteY46" fmla="*/ 1650309 h 4453168"/>
              <a:gd name="connsiteX47" fmla="*/ 1355700 w 5342806"/>
              <a:gd name="connsiteY47" fmla="*/ 1655302 h 4453168"/>
              <a:gd name="connsiteX48" fmla="*/ 2154247 w 5342806"/>
              <a:gd name="connsiteY48" fmla="*/ 1655302 h 4453168"/>
              <a:gd name="connsiteX49" fmla="*/ 2276701 w 5342806"/>
              <a:gd name="connsiteY49" fmla="*/ 1583132 h 4453168"/>
              <a:gd name="connsiteX50" fmla="*/ 2676837 w 5342806"/>
              <a:gd name="connsiteY50" fmla="*/ 894072 h 4453168"/>
              <a:gd name="connsiteX51" fmla="*/ 2676837 w 5342806"/>
              <a:gd name="connsiteY51" fmla="*/ 753167 h 4453168"/>
              <a:gd name="connsiteX52" fmla="*/ 2544761 w 5342806"/>
              <a:gd name="connsiteY52" fmla="*/ 525724 h 4453168"/>
              <a:gd name="connsiteX53" fmla="*/ 2525427 w 5342806"/>
              <a:gd name="connsiteY53" fmla="*/ 492430 h 4453168"/>
              <a:gd name="connsiteX54" fmla="*/ 2614995 w 5342806"/>
              <a:gd name="connsiteY54" fmla="*/ 492430 h 4453168"/>
              <a:gd name="connsiteX55" fmla="*/ 4052233 w 5342806"/>
              <a:gd name="connsiteY55" fmla="*/ 492430 h 4453168"/>
              <a:gd name="connsiteX56" fmla="*/ 4343819 w 5342806"/>
              <a:gd name="connsiteY56" fmla="*/ 664281 h 4453168"/>
              <a:gd name="connsiteX57" fmla="*/ 5296604 w 5342806"/>
              <a:gd name="connsiteY57" fmla="*/ 2305041 h 4453168"/>
              <a:gd name="connsiteX58" fmla="*/ 5296604 w 5342806"/>
              <a:gd name="connsiteY58" fmla="*/ 2640558 h 4453168"/>
              <a:gd name="connsiteX59" fmla="*/ 4343819 w 5342806"/>
              <a:gd name="connsiteY59" fmla="*/ 4281318 h 4453168"/>
              <a:gd name="connsiteX60" fmla="*/ 4052233 w 5342806"/>
              <a:gd name="connsiteY60" fmla="*/ 4453168 h 4453168"/>
              <a:gd name="connsiteX61" fmla="*/ 2150770 w 5342806"/>
              <a:gd name="connsiteY61" fmla="*/ 4453168 h 4453168"/>
              <a:gd name="connsiteX62" fmla="*/ 1855078 w 5342806"/>
              <a:gd name="connsiteY62" fmla="*/ 4281318 h 4453168"/>
              <a:gd name="connsiteX63" fmla="*/ 906399 w 5342806"/>
              <a:gd name="connsiteY63" fmla="*/ 2640558 h 4453168"/>
              <a:gd name="connsiteX64" fmla="*/ 906399 w 5342806"/>
              <a:gd name="connsiteY64" fmla="*/ 2305041 h 4453168"/>
              <a:gd name="connsiteX65" fmla="*/ 1258651 w 5342806"/>
              <a:gd name="connsiteY65" fmla="*/ 1695815 h 4453168"/>
              <a:gd name="connsiteX66" fmla="*/ 1288338 w 5342806"/>
              <a:gd name="connsiteY66" fmla="*/ 1644472 h 4453168"/>
              <a:gd name="connsiteX67" fmla="*/ 1287293 w 5342806"/>
              <a:gd name="connsiteY67" fmla="*/ 1644034 h 4453168"/>
              <a:gd name="connsiteX68" fmla="*/ 1234904 w 5342806"/>
              <a:gd name="connsiteY68" fmla="*/ 1591195 h 4453168"/>
              <a:gd name="connsiteX69" fmla="*/ 836494 w 5342806"/>
              <a:gd name="connsiteY69" fmla="*/ 902135 h 4453168"/>
              <a:gd name="connsiteX70" fmla="*/ 836494 w 5342806"/>
              <a:gd name="connsiteY70" fmla="*/ 761230 h 4453168"/>
              <a:gd name="connsiteX71" fmla="*/ 1234904 w 5342806"/>
              <a:gd name="connsiteY71" fmla="*/ 72172 h 4453168"/>
              <a:gd name="connsiteX72" fmla="*/ 1359084 w 5342806"/>
              <a:gd name="connsiteY72" fmla="*/ 0 h 445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42806" h="4453168">
                <a:moveTo>
                  <a:pt x="313737" y="2699726"/>
                </a:moveTo>
                <a:cubicBezTo>
                  <a:pt x="313737" y="2699726"/>
                  <a:pt x="313737" y="2699726"/>
                  <a:pt x="775980" y="2699726"/>
                </a:cubicBezTo>
                <a:cubicBezTo>
                  <a:pt x="804933" y="2699726"/>
                  <a:pt x="832887" y="2715641"/>
                  <a:pt x="846865" y="2741502"/>
                </a:cubicBezTo>
                <a:cubicBezTo>
                  <a:pt x="846865" y="2741502"/>
                  <a:pt x="846865" y="2741502"/>
                  <a:pt x="1078485" y="3140369"/>
                </a:cubicBezTo>
                <a:cubicBezTo>
                  <a:pt x="1093461" y="3165236"/>
                  <a:pt x="1093461" y="3197066"/>
                  <a:pt x="1078485" y="3221933"/>
                </a:cubicBezTo>
                <a:cubicBezTo>
                  <a:pt x="1078485" y="3221933"/>
                  <a:pt x="1078485" y="3221933"/>
                  <a:pt x="846865" y="3620799"/>
                </a:cubicBezTo>
                <a:cubicBezTo>
                  <a:pt x="832887" y="3646661"/>
                  <a:pt x="804933" y="3662576"/>
                  <a:pt x="775980" y="3662576"/>
                </a:cubicBezTo>
                <a:cubicBezTo>
                  <a:pt x="775980" y="3662576"/>
                  <a:pt x="775980" y="3662576"/>
                  <a:pt x="313737" y="3662576"/>
                </a:cubicBezTo>
                <a:cubicBezTo>
                  <a:pt x="283786" y="3662576"/>
                  <a:pt x="256830" y="3646661"/>
                  <a:pt x="241855" y="3620799"/>
                </a:cubicBezTo>
                <a:cubicBezTo>
                  <a:pt x="241855" y="3620799"/>
                  <a:pt x="241855" y="3620799"/>
                  <a:pt x="11232" y="3221933"/>
                </a:cubicBezTo>
                <a:cubicBezTo>
                  <a:pt x="-3743" y="3197066"/>
                  <a:pt x="-3743" y="3165236"/>
                  <a:pt x="11232" y="3140369"/>
                </a:cubicBezTo>
                <a:cubicBezTo>
                  <a:pt x="11232" y="3140369"/>
                  <a:pt x="11232" y="3140369"/>
                  <a:pt x="241855" y="2741502"/>
                </a:cubicBezTo>
                <a:cubicBezTo>
                  <a:pt x="256830" y="2715641"/>
                  <a:pt x="283786" y="2699726"/>
                  <a:pt x="313737" y="2699726"/>
                </a:cubicBezTo>
                <a:close/>
                <a:moveTo>
                  <a:pt x="2150770" y="492430"/>
                </a:moveTo>
                <a:cubicBezTo>
                  <a:pt x="2150770" y="492430"/>
                  <a:pt x="2150770" y="492430"/>
                  <a:pt x="2388454" y="492430"/>
                </a:cubicBezTo>
                <a:lnTo>
                  <a:pt x="2416181" y="492430"/>
                </a:lnTo>
                <a:lnTo>
                  <a:pt x="2442639" y="537992"/>
                </a:lnTo>
                <a:cubicBezTo>
                  <a:pt x="2479480" y="601434"/>
                  <a:pt x="2522349" y="675258"/>
                  <a:pt x="2572233" y="761161"/>
                </a:cubicBezTo>
                <a:cubicBezTo>
                  <a:pt x="2595168" y="799246"/>
                  <a:pt x="2595168" y="847994"/>
                  <a:pt x="2572233" y="886078"/>
                </a:cubicBezTo>
                <a:cubicBezTo>
                  <a:pt x="2572233" y="886078"/>
                  <a:pt x="2572233" y="886078"/>
                  <a:pt x="2217501" y="1496950"/>
                </a:cubicBezTo>
                <a:cubicBezTo>
                  <a:pt x="2196094" y="1536558"/>
                  <a:pt x="2153283" y="1560931"/>
                  <a:pt x="2108941" y="1560931"/>
                </a:cubicBezTo>
                <a:cubicBezTo>
                  <a:pt x="2108941" y="1560931"/>
                  <a:pt x="2108941" y="1560931"/>
                  <a:pt x="1401007" y="1560931"/>
                </a:cubicBezTo>
                <a:cubicBezTo>
                  <a:pt x="1389539" y="1560931"/>
                  <a:pt x="1378359" y="1559408"/>
                  <a:pt x="1367679" y="1556504"/>
                </a:cubicBezTo>
                <a:lnTo>
                  <a:pt x="1344756" y="1546893"/>
                </a:lnTo>
                <a:lnTo>
                  <a:pt x="1358765" y="1522665"/>
                </a:lnTo>
                <a:cubicBezTo>
                  <a:pt x="1485427" y="1303600"/>
                  <a:pt x="1647555" y="1023197"/>
                  <a:pt x="1855078" y="664281"/>
                </a:cubicBezTo>
                <a:cubicBezTo>
                  <a:pt x="1916680" y="557897"/>
                  <a:pt x="2027565" y="492430"/>
                  <a:pt x="2150770" y="492430"/>
                </a:cubicBezTo>
                <a:close/>
                <a:moveTo>
                  <a:pt x="1359084" y="0"/>
                </a:moveTo>
                <a:cubicBezTo>
                  <a:pt x="1359084" y="0"/>
                  <a:pt x="1359084" y="0"/>
                  <a:pt x="2157630" y="0"/>
                </a:cubicBezTo>
                <a:cubicBezTo>
                  <a:pt x="2207647" y="0"/>
                  <a:pt x="2255938" y="27495"/>
                  <a:pt x="2280085" y="72172"/>
                </a:cubicBezTo>
                <a:cubicBezTo>
                  <a:pt x="2280085" y="72172"/>
                  <a:pt x="2280085" y="72172"/>
                  <a:pt x="2494708" y="441767"/>
                </a:cubicBezTo>
                <a:lnTo>
                  <a:pt x="2518954" y="483519"/>
                </a:lnTo>
                <a:lnTo>
                  <a:pt x="2499877" y="483519"/>
                </a:lnTo>
                <a:lnTo>
                  <a:pt x="2409708" y="483519"/>
                </a:lnTo>
                <a:lnTo>
                  <a:pt x="2370537" y="416064"/>
                </a:lnTo>
                <a:cubicBezTo>
                  <a:pt x="2220885" y="158353"/>
                  <a:pt x="2220885" y="158353"/>
                  <a:pt x="2220885" y="158353"/>
                </a:cubicBezTo>
                <a:cubicBezTo>
                  <a:pt x="2199478" y="118745"/>
                  <a:pt x="2156666" y="94371"/>
                  <a:pt x="2112324" y="94371"/>
                </a:cubicBezTo>
                <a:cubicBezTo>
                  <a:pt x="1404390" y="94371"/>
                  <a:pt x="1404390" y="94371"/>
                  <a:pt x="1404390" y="94371"/>
                </a:cubicBezTo>
                <a:cubicBezTo>
                  <a:pt x="1358520" y="94371"/>
                  <a:pt x="1317236" y="118745"/>
                  <a:pt x="1294301" y="158353"/>
                </a:cubicBezTo>
                <a:cubicBezTo>
                  <a:pt x="941098" y="769224"/>
                  <a:pt x="941098" y="769224"/>
                  <a:pt x="941098" y="769224"/>
                </a:cubicBezTo>
                <a:cubicBezTo>
                  <a:pt x="918163" y="807309"/>
                  <a:pt x="918163" y="856057"/>
                  <a:pt x="941098" y="894141"/>
                </a:cubicBezTo>
                <a:cubicBezTo>
                  <a:pt x="1294301" y="1505013"/>
                  <a:pt x="1294301" y="1505013"/>
                  <a:pt x="1294301" y="1505013"/>
                </a:cubicBezTo>
                <a:cubicBezTo>
                  <a:pt x="1305769" y="1524817"/>
                  <a:pt x="1321823" y="1540812"/>
                  <a:pt x="1340745" y="1551856"/>
                </a:cubicBezTo>
                <a:lnTo>
                  <a:pt x="1346119" y="1554109"/>
                </a:lnTo>
                <a:lnTo>
                  <a:pt x="1317310" y="1603934"/>
                </a:lnTo>
                <a:lnTo>
                  <a:pt x="1295884" y="1640991"/>
                </a:lnTo>
                <a:lnTo>
                  <a:pt x="1318107" y="1650309"/>
                </a:lnTo>
                <a:cubicBezTo>
                  <a:pt x="1330154" y="1653584"/>
                  <a:pt x="1342766" y="1655302"/>
                  <a:pt x="1355700" y="1655302"/>
                </a:cubicBezTo>
                <a:cubicBezTo>
                  <a:pt x="2154247" y="1655302"/>
                  <a:pt x="2154247" y="1655302"/>
                  <a:pt x="2154247" y="1655302"/>
                </a:cubicBezTo>
                <a:cubicBezTo>
                  <a:pt x="2204264" y="1655302"/>
                  <a:pt x="2252555" y="1627810"/>
                  <a:pt x="2276701" y="1583132"/>
                </a:cubicBezTo>
                <a:cubicBezTo>
                  <a:pt x="2676837" y="894072"/>
                  <a:pt x="2676837" y="894072"/>
                  <a:pt x="2676837" y="894072"/>
                </a:cubicBezTo>
                <a:cubicBezTo>
                  <a:pt x="2702708" y="851114"/>
                  <a:pt x="2702708" y="796127"/>
                  <a:pt x="2676837" y="753167"/>
                </a:cubicBezTo>
                <a:cubicBezTo>
                  <a:pt x="2626820" y="667035"/>
                  <a:pt x="2583056" y="591669"/>
                  <a:pt x="2544761" y="525724"/>
                </a:cubicBezTo>
                <a:lnTo>
                  <a:pt x="2525427" y="492430"/>
                </a:lnTo>
                <a:lnTo>
                  <a:pt x="2614995" y="492430"/>
                </a:lnTo>
                <a:cubicBezTo>
                  <a:pt x="2893530" y="492430"/>
                  <a:pt x="3339185" y="492430"/>
                  <a:pt x="4052233" y="492430"/>
                </a:cubicBezTo>
                <a:cubicBezTo>
                  <a:pt x="4171332" y="492430"/>
                  <a:pt x="4286323" y="557897"/>
                  <a:pt x="4343819" y="664281"/>
                </a:cubicBezTo>
                <a:cubicBezTo>
                  <a:pt x="4343819" y="664281"/>
                  <a:pt x="4343819" y="664281"/>
                  <a:pt x="5296604" y="2305041"/>
                </a:cubicBezTo>
                <a:cubicBezTo>
                  <a:pt x="5358207" y="2407332"/>
                  <a:pt x="5358207" y="2538266"/>
                  <a:pt x="5296604" y="2640558"/>
                </a:cubicBezTo>
                <a:cubicBezTo>
                  <a:pt x="5296604" y="2640558"/>
                  <a:pt x="5296604" y="2640558"/>
                  <a:pt x="4343819" y="4281318"/>
                </a:cubicBezTo>
                <a:cubicBezTo>
                  <a:pt x="4286323" y="4387702"/>
                  <a:pt x="4171332" y="4453168"/>
                  <a:pt x="4052233" y="4453168"/>
                </a:cubicBezTo>
                <a:cubicBezTo>
                  <a:pt x="4052233" y="4453168"/>
                  <a:pt x="4052233" y="4453168"/>
                  <a:pt x="2150770" y="4453168"/>
                </a:cubicBezTo>
                <a:cubicBezTo>
                  <a:pt x="2027565" y="4453168"/>
                  <a:pt x="1916680" y="4387702"/>
                  <a:pt x="1855078" y="4281318"/>
                </a:cubicBezTo>
                <a:cubicBezTo>
                  <a:pt x="1855078" y="4281318"/>
                  <a:pt x="1855078" y="4281318"/>
                  <a:pt x="906399" y="2640558"/>
                </a:cubicBezTo>
                <a:cubicBezTo>
                  <a:pt x="844796" y="2538266"/>
                  <a:pt x="844796" y="2407332"/>
                  <a:pt x="906399" y="2305041"/>
                </a:cubicBezTo>
                <a:cubicBezTo>
                  <a:pt x="906399" y="2305041"/>
                  <a:pt x="906399" y="2305041"/>
                  <a:pt x="1258651" y="1695815"/>
                </a:cubicBezTo>
                <a:lnTo>
                  <a:pt x="1288338" y="1644472"/>
                </a:lnTo>
                <a:lnTo>
                  <a:pt x="1287293" y="1644034"/>
                </a:lnTo>
                <a:cubicBezTo>
                  <a:pt x="1265949" y="1631576"/>
                  <a:pt x="1247840" y="1613534"/>
                  <a:pt x="1234904" y="1591195"/>
                </a:cubicBezTo>
                <a:cubicBezTo>
                  <a:pt x="1234904" y="1591195"/>
                  <a:pt x="1234904" y="1591195"/>
                  <a:pt x="836494" y="902135"/>
                </a:cubicBezTo>
                <a:cubicBezTo>
                  <a:pt x="810622" y="859177"/>
                  <a:pt x="810622" y="804190"/>
                  <a:pt x="836494" y="761230"/>
                </a:cubicBezTo>
                <a:cubicBezTo>
                  <a:pt x="836494" y="761230"/>
                  <a:pt x="836494" y="761230"/>
                  <a:pt x="1234904" y="72172"/>
                </a:cubicBezTo>
                <a:cubicBezTo>
                  <a:pt x="1260775" y="27495"/>
                  <a:pt x="1307343" y="0"/>
                  <a:pt x="1359084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m 2" descr="Logotipo&#10;&#10;Descrição gerada automaticamente">
            <a:extLst>
              <a:ext uri="{FF2B5EF4-FFF2-40B4-BE49-F238E27FC236}">
                <a16:creationId xmlns:a16="http://schemas.microsoft.com/office/drawing/2014/main" id="{46008886-D684-EED0-3DCD-BBFF020C30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02" y="1837944"/>
            <a:ext cx="2031615" cy="1808137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A6C3F0E-AFC1-E331-4EE4-348EC3E571E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114" y="1898247"/>
            <a:ext cx="3782552" cy="43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47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FF9D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tângulo 3">
            <a:extLst>
              <a:ext uri="{FF2B5EF4-FFF2-40B4-BE49-F238E27FC236}">
                <a16:creationId xmlns:a16="http://schemas.microsoft.com/office/drawing/2014/main" id="{199A4C82-0DE6-BDFA-D832-77B92771ECD3}"/>
              </a:ext>
            </a:extLst>
          </p:cNvPr>
          <p:cNvSpPr>
            <a:spLocks/>
          </p:cNvSpPr>
          <p:nvPr/>
        </p:nvSpPr>
        <p:spPr>
          <a:xfrm>
            <a:off x="1248432" y="2875002"/>
            <a:ext cx="437153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cap="none" spc="0">
                <a:ln/>
                <a:solidFill>
                  <a:srgbClr val="0D518C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Obrigado!!</a:t>
            </a: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91EB6E22-558A-7AC1-8244-2481A0464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935" y="2075689"/>
            <a:ext cx="2702147" cy="235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82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A7F34E-D418-47E2-9F86-2C45BBC31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D970841-D1CE-82B7-5A7F-3F50696B869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078" y="5101828"/>
            <a:ext cx="1247468" cy="1171184"/>
          </a:xfrm>
          <a:prstGeom prst="rect">
            <a:avLst/>
          </a:prstGeom>
        </p:spPr>
      </p:pic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2FE7E4CE-08AD-DA04-25CD-1DF930FC5B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2588" y="887228"/>
            <a:ext cx="0" cy="77779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1E1A19-1957-6D09-4D30-C1634107BA7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5633" y="777240"/>
            <a:ext cx="8388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Jornada de Cibersegurança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EFEBA2-CCD6-3581-5F13-29B3BFF176E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55633" y="1314416"/>
            <a:ext cx="447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Pauta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E82A2C1-C5ED-25DA-006C-5DA876FFBED8}"/>
              </a:ext>
            </a:extLst>
          </p:cNvPr>
          <p:cNvSpPr txBox="1"/>
          <p:nvPr/>
        </p:nvSpPr>
        <p:spPr>
          <a:xfrm>
            <a:off x="855633" y="1745304"/>
            <a:ext cx="97564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+mj-lt"/>
              </a:rPr>
              <a:t>O que é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+mj-lt"/>
              </a:rPr>
              <a:t>Missão e Objetivos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+mj-lt"/>
              </a:rPr>
              <a:t>Como?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+mj-lt"/>
              </a:rPr>
              <a:t>Escopo do Projeto?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+mj-lt"/>
              </a:rPr>
              <a:t>Plano de Execução do Projeto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+mj-lt"/>
              </a:rPr>
              <a:t>Próximos Passos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BR" sz="2400" dirty="0">
                <a:latin typeface="+mj-lt"/>
              </a:rPr>
              <a:t>Pontos de Atenção</a:t>
            </a:r>
          </a:p>
          <a:p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49490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O que é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340084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091672" y="6356350"/>
            <a:ext cx="262128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3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84B2F-A080-25EE-87A0-15AD8ACEAB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469" y="855657"/>
            <a:ext cx="839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Como o projeto nasceu?</a:t>
            </a:r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65341285-D264-7239-D347-4FEDFB6F8C96}"/>
              </a:ext>
            </a:extLst>
          </p:cNvPr>
          <p:cNvGrpSpPr/>
          <p:nvPr/>
        </p:nvGrpSpPr>
        <p:grpSpPr>
          <a:xfrm>
            <a:off x="856560" y="2163209"/>
            <a:ext cx="10791154" cy="2855105"/>
            <a:chOff x="1038206" y="1850744"/>
            <a:chExt cx="20336730" cy="2100352"/>
          </a:xfrm>
        </p:grpSpPr>
        <p:sp>
          <p:nvSpPr>
            <p:cNvPr id="13" name="Retângulo 165">
              <a:extLst>
                <a:ext uri="{FF2B5EF4-FFF2-40B4-BE49-F238E27FC236}">
                  <a16:creationId xmlns:a16="http://schemas.microsoft.com/office/drawing/2014/main" id="{0DFC26B6-F85A-B2A8-610A-99C5E5486A4F}"/>
                </a:ext>
              </a:extLst>
            </p:cNvPr>
            <p:cNvSpPr/>
            <p:nvPr/>
          </p:nvSpPr>
          <p:spPr>
            <a:xfrm>
              <a:off x="1038206" y="2485421"/>
              <a:ext cx="843189" cy="1054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altLang="pt-BR" sz="4800" dirty="0">
                  <a:solidFill>
                    <a:srgbClr val="00B050"/>
                  </a:solidFill>
                  <a:latin typeface="Wingdings" pitchFamily="2" charset="2"/>
                  <a:cs typeface="Arial" charset="0"/>
                </a:rPr>
                <a:t>ü</a:t>
              </a:r>
              <a:endParaRPr lang="pt-BR" altLang="pt-BR" sz="3200" dirty="0">
                <a:solidFill>
                  <a:srgbClr val="00B050"/>
                </a:solidFill>
                <a:latin typeface="Wingdings" pitchFamily="2" charset="2"/>
                <a:cs typeface="Arial" charset="0"/>
              </a:endParaRPr>
            </a:p>
          </p:txBody>
        </p:sp>
        <p:sp>
          <p:nvSpPr>
            <p:cNvPr id="14" name="Retângulo de cantos arredondados 65">
              <a:extLst>
                <a:ext uri="{FF2B5EF4-FFF2-40B4-BE49-F238E27FC236}">
                  <a16:creationId xmlns:a16="http://schemas.microsoft.com/office/drawing/2014/main" id="{EFC5E143-19AF-2A0D-E661-03004F1D55BD}"/>
                </a:ext>
              </a:extLst>
            </p:cNvPr>
            <p:cNvSpPr/>
            <p:nvPr/>
          </p:nvSpPr>
          <p:spPr>
            <a:xfrm>
              <a:off x="2202008" y="1850744"/>
              <a:ext cx="19172928" cy="2100352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just"/>
              <a:r>
                <a:rPr lang="pt-BR" sz="1800" dirty="0">
                  <a:solidFill>
                    <a:schemeClr val="tx1"/>
                  </a:solidFill>
                  <a:effectLst/>
                  <a:highlight>
                    <a:srgbClr val="F7F7F7"/>
                  </a:highlight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A </a:t>
              </a:r>
              <a:r>
                <a:rPr lang="pt-BR" sz="2000" b="1" dirty="0">
                  <a:solidFill>
                    <a:schemeClr val="tx1"/>
                  </a:solidFill>
                  <a:effectLst/>
                  <a:latin typeface="+mj-lt"/>
                  <a:cs typeface="Times New Roman" panose="02020603050405020304" pitchFamily="18" charset="0"/>
                </a:rPr>
                <a:t>Jornada de Segurança</a:t>
              </a:r>
              <a:r>
                <a:rPr lang="pt-BR" sz="2000" dirty="0">
                  <a:solidFill>
                    <a:schemeClr val="tx1"/>
                  </a:solidFill>
                  <a:effectLst/>
                  <a:latin typeface="+mj-lt"/>
                </a:rPr>
                <a:t> é uma iniciativa abrangente, caracterizada por um conjunto de projetos e processos de melhorias, todos direcionados ao fortalecimento da privacidade e da cibersegurança dos Departamentos Regionais do Senac. Com o suporte fundamental do </a:t>
              </a:r>
              <a:r>
                <a:rPr lang="pt-BR" sz="2000" b="1" dirty="0">
                  <a:solidFill>
                    <a:schemeClr val="tx1"/>
                  </a:solidFill>
                  <a:effectLst/>
                  <a:latin typeface="+mj-lt"/>
                  <a:cs typeface="Times New Roman" panose="02020603050405020304" pitchFamily="18" charset="0"/>
                </a:rPr>
                <a:t>Senac Departamento Nacional</a:t>
              </a:r>
              <a:r>
                <a:rPr lang="pt-BR" sz="2000" dirty="0">
                  <a:solidFill>
                    <a:schemeClr val="tx1"/>
                  </a:solidFill>
                  <a:effectLst/>
                  <a:latin typeface="+mj-lt"/>
                </a:rPr>
                <a:t>, esta jornada é fundamentada em valores essenciais como </a:t>
              </a:r>
              <a:r>
                <a:rPr lang="pt-BR" sz="2000" b="1" dirty="0">
                  <a:solidFill>
                    <a:schemeClr val="tx1"/>
                  </a:solidFill>
                  <a:effectLst/>
                  <a:latin typeface="+mj-lt"/>
                  <a:cs typeface="Times New Roman" panose="02020603050405020304" pitchFamily="18" charset="0"/>
                </a:rPr>
                <a:t>maturidade operacional</a:t>
              </a:r>
              <a:r>
                <a:rPr lang="pt-BR" sz="2000" dirty="0">
                  <a:solidFill>
                    <a:schemeClr val="tx1"/>
                  </a:solidFill>
                  <a:effectLst/>
                  <a:latin typeface="+mj-lt"/>
                </a:rPr>
                <a:t>, </a:t>
              </a:r>
              <a:r>
                <a:rPr lang="pt-BR" sz="2000" b="1" dirty="0">
                  <a:solidFill>
                    <a:schemeClr val="tx1"/>
                  </a:solidFill>
                  <a:effectLst/>
                  <a:latin typeface="+mj-lt"/>
                  <a:cs typeface="Times New Roman" panose="02020603050405020304" pitchFamily="18" charset="0"/>
                </a:rPr>
                <a:t>resiliência adaptativa</a:t>
              </a:r>
              <a:r>
                <a:rPr lang="pt-BR" sz="2000" dirty="0">
                  <a:solidFill>
                    <a:schemeClr val="tx1"/>
                  </a:solidFill>
                  <a:effectLst/>
                  <a:latin typeface="+mj-lt"/>
                </a:rPr>
                <a:t>, </a:t>
              </a:r>
              <a:r>
                <a:rPr lang="pt-BR" sz="2000" b="1" dirty="0">
                  <a:solidFill>
                    <a:schemeClr val="tx1"/>
                  </a:solidFill>
                  <a:effectLst/>
                  <a:latin typeface="+mj-lt"/>
                  <a:cs typeface="Times New Roman" panose="02020603050405020304" pitchFamily="18" charset="0"/>
                </a:rPr>
                <a:t>colaboração estratégica</a:t>
              </a:r>
              <a:r>
                <a:rPr lang="pt-BR" sz="2000" dirty="0">
                  <a:solidFill>
                    <a:schemeClr val="tx1"/>
                  </a:solidFill>
                  <a:effectLst/>
                  <a:latin typeface="+mj-lt"/>
                </a:rPr>
                <a:t> e </a:t>
              </a:r>
              <a:r>
                <a:rPr lang="pt-BR" sz="2000" b="1" dirty="0">
                  <a:solidFill>
                    <a:schemeClr val="tx1"/>
                  </a:solidFill>
                  <a:effectLst/>
                  <a:latin typeface="+mj-lt"/>
                  <a:cs typeface="Times New Roman" panose="02020603050405020304" pitchFamily="18" charset="0"/>
                </a:rPr>
                <a:t>inteligência proativa</a:t>
              </a:r>
              <a:r>
                <a:rPr lang="pt-BR" sz="2000" dirty="0">
                  <a:solidFill>
                    <a:schemeClr val="tx1"/>
                  </a:solidFill>
                  <a:effectLst/>
                  <a:latin typeface="+mj-lt"/>
                </a:rPr>
                <a:t>. Juntos, esses pilares estabelecem a base para um ambiente digital mais seguro e confiável.</a:t>
              </a:r>
              <a:endParaRPr lang="pt-BR" sz="2000" dirty="0">
                <a:solidFill>
                  <a:schemeClr val="tx1"/>
                </a:solidFill>
                <a:latin typeface="+mj-lt"/>
                <a:cs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90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Missão e Objetivos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340084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091672" y="6356350"/>
            <a:ext cx="262128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4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84B2F-A080-25EE-87A0-15AD8ACEAB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469" y="855657"/>
            <a:ext cx="839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Motivações para realização da Jornada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625ACBF-78A1-B3E8-DABC-23918CEA3A01}"/>
              </a:ext>
            </a:extLst>
          </p:cNvPr>
          <p:cNvSpPr txBox="1"/>
          <p:nvPr/>
        </p:nvSpPr>
        <p:spPr>
          <a:xfrm>
            <a:off x="619433" y="2010978"/>
            <a:ext cx="81244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>
              <a:lnSpc>
                <a:spcPct val="150000"/>
              </a:lnSpc>
            </a:pPr>
            <a:r>
              <a:rPr lang="pt-BR" sz="2000" b="0" i="0" dirty="0">
                <a:solidFill>
                  <a:srgbClr val="111111"/>
                </a:solidFill>
                <a:effectLst/>
                <a:latin typeface="+mj-lt"/>
              </a:rPr>
              <a:t>O objetivo central do projeto é </a:t>
            </a:r>
            <a:r>
              <a:rPr lang="pt-BR" sz="2000" b="1" i="0" dirty="0">
                <a:solidFill>
                  <a:srgbClr val="111111"/>
                </a:solidFill>
                <a:effectLst/>
                <a:latin typeface="+mj-lt"/>
              </a:rPr>
              <a:t>amplificar a maturidade e a resiliência</a:t>
            </a:r>
            <a:r>
              <a:rPr lang="pt-BR" sz="2000" b="0" i="0" dirty="0">
                <a:solidFill>
                  <a:srgbClr val="111111"/>
                </a:solidFill>
                <a:effectLst/>
                <a:latin typeface="+mj-lt"/>
              </a:rPr>
              <a:t> dos departamentos regionais no que tange à </a:t>
            </a:r>
            <a:r>
              <a:rPr lang="pt-BR" sz="2000" b="1" i="0" dirty="0">
                <a:solidFill>
                  <a:srgbClr val="111111"/>
                </a:solidFill>
                <a:effectLst/>
                <a:latin typeface="+mj-lt"/>
              </a:rPr>
              <a:t>privacidade e segurança da informação</a:t>
            </a:r>
            <a:r>
              <a:rPr lang="pt-BR" sz="2000" b="0" i="0" dirty="0">
                <a:solidFill>
                  <a:srgbClr val="111111"/>
                </a:solidFill>
                <a:effectLst/>
                <a:latin typeface="+mj-lt"/>
              </a:rPr>
              <a:t>.  </a:t>
            </a:r>
            <a:r>
              <a:rPr lang="pt-BR" sz="2000" b="1" i="0" dirty="0">
                <a:solidFill>
                  <a:srgbClr val="111111"/>
                </a:solidFill>
                <a:effectLst/>
                <a:latin typeface="+mj-lt"/>
              </a:rPr>
              <a:t>Propondo e apoiando </a:t>
            </a:r>
            <a:r>
              <a:rPr lang="pt-BR" sz="2000" b="0" i="0" dirty="0">
                <a:solidFill>
                  <a:srgbClr val="111111"/>
                </a:solidFill>
                <a:effectLst/>
                <a:latin typeface="+mj-lt"/>
              </a:rPr>
              <a:t>o estabelecimento de  padrões elevados e consistentes de proteção de dados, assegurando que cada Departamento regional esteja maduro para enfrentar os desafios do cenário digital atual.</a:t>
            </a:r>
            <a:endParaRPr lang="pt-BR" sz="2000" dirty="0">
              <a:solidFill>
                <a:schemeClr val="tx1"/>
              </a:solidFill>
              <a:latin typeface="+mj-lt"/>
              <a:cs typeface="Helvetica" panose="020B0604020202020204" pitchFamily="34" charset="0"/>
            </a:endParaRPr>
          </a:p>
          <a:p>
            <a:endParaRPr lang="pt-BR" sz="3600" dirty="0">
              <a:solidFill>
                <a:schemeClr val="tx1"/>
              </a:solidFill>
              <a:cs typeface="Helvetica" panose="020B0604020202020204" pitchFamily="34" charset="0"/>
            </a:endParaRP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BB74C6C-B91C-B0AC-F761-EEBF9CAEF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9889">
            <a:off x="8968257" y="1828501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43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Missão e Objetivos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829951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091672" y="6356350"/>
            <a:ext cx="262128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5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B14DA2EC-E75C-67CC-2B22-287E9FD2BB34}"/>
              </a:ext>
            </a:extLst>
          </p:cNvPr>
          <p:cNvCxnSpPr/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8" name="Group 38">
            <a:extLst>
              <a:ext uri="{FF2B5EF4-FFF2-40B4-BE49-F238E27FC236}">
                <a16:creationId xmlns:a16="http://schemas.microsoft.com/office/drawing/2014/main" id="{A5F7476B-BB05-4FBE-148E-11C929AFD62A}"/>
              </a:ext>
            </a:extLst>
          </p:cNvPr>
          <p:cNvGrpSpPr/>
          <p:nvPr/>
        </p:nvGrpSpPr>
        <p:grpSpPr>
          <a:xfrm>
            <a:off x="1504628" y="1726623"/>
            <a:ext cx="945363" cy="945363"/>
            <a:chOff x="0" y="0"/>
            <a:chExt cx="812800" cy="812800"/>
          </a:xfrm>
        </p:grpSpPr>
        <p:sp>
          <p:nvSpPr>
            <p:cNvPr id="179" name="Freeform 39">
              <a:extLst>
                <a:ext uri="{FF2B5EF4-FFF2-40B4-BE49-F238E27FC236}">
                  <a16:creationId xmlns:a16="http://schemas.microsoft.com/office/drawing/2014/main" id="{15ADD3F4-C8FA-541E-36D8-47FB5B8BED45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sq">
              <a:solidFill>
                <a:srgbClr val="2694EE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0" name="TextBox 40">
              <a:extLst>
                <a:ext uri="{FF2B5EF4-FFF2-40B4-BE49-F238E27FC236}">
                  <a16:creationId xmlns:a16="http://schemas.microsoft.com/office/drawing/2014/main" id="{9E80F250-C0B5-DD91-C090-BD9392722E0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1" name="Freeform 56">
            <a:extLst>
              <a:ext uri="{FF2B5EF4-FFF2-40B4-BE49-F238E27FC236}">
                <a16:creationId xmlns:a16="http://schemas.microsoft.com/office/drawing/2014/main" id="{4461456C-4786-C02E-CEA5-D8AAE2A9571C}"/>
              </a:ext>
            </a:extLst>
          </p:cNvPr>
          <p:cNvSpPr/>
          <p:nvPr/>
        </p:nvSpPr>
        <p:spPr>
          <a:xfrm>
            <a:off x="1737668" y="1944758"/>
            <a:ext cx="479282" cy="528134"/>
          </a:xfrm>
          <a:custGeom>
            <a:avLst/>
            <a:gdLst/>
            <a:ahLst/>
            <a:cxnLst/>
            <a:rect l="l" t="t" r="r" b="b"/>
            <a:pathLst>
              <a:path w="797935" h="879267">
                <a:moveTo>
                  <a:pt x="0" y="0"/>
                </a:moveTo>
                <a:lnTo>
                  <a:pt x="797935" y="0"/>
                </a:lnTo>
                <a:lnTo>
                  <a:pt x="797935" y="879267"/>
                </a:lnTo>
                <a:lnTo>
                  <a:pt x="0" y="8792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2" name="AutoShape 16">
            <a:extLst>
              <a:ext uri="{FF2B5EF4-FFF2-40B4-BE49-F238E27FC236}">
                <a16:creationId xmlns:a16="http://schemas.microsoft.com/office/drawing/2014/main" id="{1A458093-4EA0-2A23-F955-C55DEC8C4AA0}"/>
              </a:ext>
            </a:extLst>
          </p:cNvPr>
          <p:cNvSpPr/>
          <p:nvPr/>
        </p:nvSpPr>
        <p:spPr>
          <a:xfrm>
            <a:off x="1977309" y="2757179"/>
            <a:ext cx="13286" cy="658873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184" name="AutoShape 2">
            <a:extLst>
              <a:ext uri="{FF2B5EF4-FFF2-40B4-BE49-F238E27FC236}">
                <a16:creationId xmlns:a16="http://schemas.microsoft.com/office/drawing/2014/main" id="{D6507580-7253-674F-938E-EB430673F7E7}"/>
              </a:ext>
            </a:extLst>
          </p:cNvPr>
          <p:cNvSpPr/>
          <p:nvPr/>
        </p:nvSpPr>
        <p:spPr>
          <a:xfrm>
            <a:off x="948555" y="4025272"/>
            <a:ext cx="458742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85" name="Group 23">
            <a:extLst>
              <a:ext uri="{FF2B5EF4-FFF2-40B4-BE49-F238E27FC236}">
                <a16:creationId xmlns:a16="http://schemas.microsoft.com/office/drawing/2014/main" id="{95D64E0B-7645-989D-8908-856E76642120}"/>
              </a:ext>
            </a:extLst>
          </p:cNvPr>
          <p:cNvGrpSpPr/>
          <p:nvPr/>
        </p:nvGrpSpPr>
        <p:grpSpPr>
          <a:xfrm>
            <a:off x="1474931" y="3450045"/>
            <a:ext cx="1096644" cy="1096644"/>
            <a:chOff x="0" y="0"/>
            <a:chExt cx="812800" cy="812800"/>
          </a:xfrm>
        </p:grpSpPr>
        <p:sp>
          <p:nvSpPr>
            <p:cNvPr id="186" name="Freeform 24">
              <a:extLst>
                <a:ext uri="{FF2B5EF4-FFF2-40B4-BE49-F238E27FC236}">
                  <a16:creationId xmlns:a16="http://schemas.microsoft.com/office/drawing/2014/main" id="{0B984AD6-5F0E-5CC7-35E4-C6AB96EDB13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694EE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7" name="TextBox 25">
              <a:extLst>
                <a:ext uri="{FF2B5EF4-FFF2-40B4-BE49-F238E27FC236}">
                  <a16:creationId xmlns:a16="http://schemas.microsoft.com/office/drawing/2014/main" id="{5C1C54B0-1DFC-1DED-BC84-B39A88BBC9A0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8" name="TextBox 69">
            <a:extLst>
              <a:ext uri="{FF2B5EF4-FFF2-40B4-BE49-F238E27FC236}">
                <a16:creationId xmlns:a16="http://schemas.microsoft.com/office/drawing/2014/main" id="{5AA4A57A-D1F6-6EF4-3D66-CBC398172546}"/>
              </a:ext>
            </a:extLst>
          </p:cNvPr>
          <p:cNvSpPr txBox="1"/>
          <p:nvPr/>
        </p:nvSpPr>
        <p:spPr>
          <a:xfrm>
            <a:off x="1751312" y="3735643"/>
            <a:ext cx="478565" cy="474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Inter Bold"/>
              </a:rPr>
              <a:t>O1</a:t>
            </a:r>
          </a:p>
        </p:txBody>
      </p:sp>
      <p:sp>
        <p:nvSpPr>
          <p:cNvPr id="189" name="TextBox 59">
            <a:extLst>
              <a:ext uri="{FF2B5EF4-FFF2-40B4-BE49-F238E27FC236}">
                <a16:creationId xmlns:a16="http://schemas.microsoft.com/office/drawing/2014/main" id="{871D1701-44BE-651E-5B61-D8DB90824305}"/>
              </a:ext>
            </a:extLst>
          </p:cNvPr>
          <p:cNvSpPr txBox="1"/>
          <p:nvPr/>
        </p:nvSpPr>
        <p:spPr>
          <a:xfrm>
            <a:off x="1288443" y="4686194"/>
            <a:ext cx="1592580" cy="416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Inter Bold"/>
              </a:rPr>
              <a:t>Conhecer</a:t>
            </a:r>
          </a:p>
        </p:txBody>
      </p:sp>
      <p:sp>
        <p:nvSpPr>
          <p:cNvPr id="190" name="AutoShape 2">
            <a:extLst>
              <a:ext uri="{FF2B5EF4-FFF2-40B4-BE49-F238E27FC236}">
                <a16:creationId xmlns:a16="http://schemas.microsoft.com/office/drawing/2014/main" id="{76A970EF-6B10-CC33-5AB8-09BB3691D3F2}"/>
              </a:ext>
            </a:extLst>
          </p:cNvPr>
          <p:cNvSpPr/>
          <p:nvPr/>
        </p:nvSpPr>
        <p:spPr>
          <a:xfrm>
            <a:off x="2673424" y="3991993"/>
            <a:ext cx="1136586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191" name="Group 26">
            <a:extLst>
              <a:ext uri="{FF2B5EF4-FFF2-40B4-BE49-F238E27FC236}">
                <a16:creationId xmlns:a16="http://schemas.microsoft.com/office/drawing/2014/main" id="{AC5F36A8-1CDA-F744-2CDF-B43257138D93}"/>
              </a:ext>
            </a:extLst>
          </p:cNvPr>
          <p:cNvGrpSpPr/>
          <p:nvPr/>
        </p:nvGrpSpPr>
        <p:grpSpPr>
          <a:xfrm>
            <a:off x="3911859" y="3476950"/>
            <a:ext cx="1096644" cy="1096644"/>
            <a:chOff x="0" y="0"/>
            <a:chExt cx="812800" cy="812800"/>
          </a:xfrm>
        </p:grpSpPr>
        <p:sp>
          <p:nvSpPr>
            <p:cNvPr id="192" name="Freeform 27">
              <a:extLst>
                <a:ext uri="{FF2B5EF4-FFF2-40B4-BE49-F238E27FC236}">
                  <a16:creationId xmlns:a16="http://schemas.microsoft.com/office/drawing/2014/main" id="{26C6D0B4-97E1-52B1-26AB-03A65917E72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C510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93" name="TextBox 28">
              <a:extLst>
                <a:ext uri="{FF2B5EF4-FFF2-40B4-BE49-F238E27FC236}">
                  <a16:creationId xmlns:a16="http://schemas.microsoft.com/office/drawing/2014/main" id="{4C802BA8-7A62-55CC-0A8C-5EF99C2E8FD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7" name="TextBox 59">
            <a:extLst>
              <a:ext uri="{FF2B5EF4-FFF2-40B4-BE49-F238E27FC236}">
                <a16:creationId xmlns:a16="http://schemas.microsoft.com/office/drawing/2014/main" id="{D83CFC01-314F-83C3-C144-46F28FA370E2}"/>
              </a:ext>
            </a:extLst>
          </p:cNvPr>
          <p:cNvSpPr txBox="1"/>
          <p:nvPr/>
        </p:nvSpPr>
        <p:spPr>
          <a:xfrm>
            <a:off x="3475254" y="1574017"/>
            <a:ext cx="1592580" cy="416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000000"/>
                </a:solidFill>
                <a:latin typeface="Inter Bold"/>
              </a:rPr>
              <a:t>Fortalecer</a:t>
            </a:r>
          </a:p>
        </p:txBody>
      </p:sp>
      <p:grpSp>
        <p:nvGrpSpPr>
          <p:cNvPr id="198" name="Group 47">
            <a:extLst>
              <a:ext uri="{FF2B5EF4-FFF2-40B4-BE49-F238E27FC236}">
                <a16:creationId xmlns:a16="http://schemas.microsoft.com/office/drawing/2014/main" id="{55E9A3F1-718C-9FFA-9D66-8353477A2475}"/>
              </a:ext>
            </a:extLst>
          </p:cNvPr>
          <p:cNvGrpSpPr/>
          <p:nvPr/>
        </p:nvGrpSpPr>
        <p:grpSpPr>
          <a:xfrm>
            <a:off x="4014669" y="5323467"/>
            <a:ext cx="1013730" cy="1013730"/>
            <a:chOff x="0" y="0"/>
            <a:chExt cx="812800" cy="812800"/>
          </a:xfrm>
        </p:grpSpPr>
        <p:sp>
          <p:nvSpPr>
            <p:cNvPr id="199" name="Freeform 48">
              <a:extLst>
                <a:ext uri="{FF2B5EF4-FFF2-40B4-BE49-F238E27FC236}">
                  <a16:creationId xmlns:a16="http://schemas.microsoft.com/office/drawing/2014/main" id="{987D65F3-CEC7-CB0B-6C05-E00DF1F8876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sq">
              <a:solidFill>
                <a:srgbClr val="FEC510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0" name="TextBox 49">
              <a:extLst>
                <a:ext uri="{FF2B5EF4-FFF2-40B4-BE49-F238E27FC236}">
                  <a16:creationId xmlns:a16="http://schemas.microsoft.com/office/drawing/2014/main" id="{2767643D-499E-DD02-8544-AF128A5B8092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1" name="Freeform 53">
            <a:extLst>
              <a:ext uri="{FF2B5EF4-FFF2-40B4-BE49-F238E27FC236}">
                <a16:creationId xmlns:a16="http://schemas.microsoft.com/office/drawing/2014/main" id="{C3B36CCF-D6F8-693C-6A73-7EDE2B2D4186}"/>
              </a:ext>
            </a:extLst>
          </p:cNvPr>
          <p:cNvSpPr/>
          <p:nvPr/>
        </p:nvSpPr>
        <p:spPr>
          <a:xfrm>
            <a:off x="4271544" y="5541061"/>
            <a:ext cx="518991" cy="520945"/>
          </a:xfrm>
          <a:custGeom>
            <a:avLst/>
            <a:gdLst/>
            <a:ahLst/>
            <a:cxnLst/>
            <a:rect l="l" t="t" r="r" b="b"/>
            <a:pathLst>
              <a:path w="805771" h="808805">
                <a:moveTo>
                  <a:pt x="0" y="0"/>
                </a:moveTo>
                <a:lnTo>
                  <a:pt x="805771" y="0"/>
                </a:lnTo>
                <a:lnTo>
                  <a:pt x="805771" y="808805"/>
                </a:lnTo>
                <a:lnTo>
                  <a:pt x="0" y="8088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2" name="AutoShape 16">
            <a:extLst>
              <a:ext uri="{FF2B5EF4-FFF2-40B4-BE49-F238E27FC236}">
                <a16:creationId xmlns:a16="http://schemas.microsoft.com/office/drawing/2014/main" id="{FB53CE58-6977-F940-6DD6-E92EC7FE42BF}"/>
              </a:ext>
            </a:extLst>
          </p:cNvPr>
          <p:cNvSpPr/>
          <p:nvPr/>
        </p:nvSpPr>
        <p:spPr>
          <a:xfrm>
            <a:off x="4470140" y="4596865"/>
            <a:ext cx="13286" cy="658873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CA81AF1A-A3E9-ACE1-D594-4DAD9D54B3C1}"/>
              </a:ext>
            </a:extLst>
          </p:cNvPr>
          <p:cNvSpPr txBox="1"/>
          <p:nvPr/>
        </p:nvSpPr>
        <p:spPr>
          <a:xfrm>
            <a:off x="4147073" y="3648231"/>
            <a:ext cx="646134" cy="566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Inter Bold"/>
              </a:rPr>
              <a:t>O2</a:t>
            </a:r>
          </a:p>
        </p:txBody>
      </p:sp>
      <p:sp>
        <p:nvSpPr>
          <p:cNvPr id="207" name="CaixaDeTexto 206">
            <a:extLst>
              <a:ext uri="{FF2B5EF4-FFF2-40B4-BE49-F238E27FC236}">
                <a16:creationId xmlns:a16="http://schemas.microsoft.com/office/drawing/2014/main" id="{3FD51256-5D66-63C2-A489-C25D5DBADA16}"/>
              </a:ext>
            </a:extLst>
          </p:cNvPr>
          <p:cNvSpPr txBox="1"/>
          <p:nvPr/>
        </p:nvSpPr>
        <p:spPr>
          <a:xfrm>
            <a:off x="1313036" y="5323467"/>
            <a:ext cx="23114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Iniciar com um mapeamento do ambiente atual</a:t>
            </a:r>
            <a:endParaRPr lang="pt-BR" sz="1400" dirty="0"/>
          </a:p>
        </p:txBody>
      </p:sp>
      <p:sp>
        <p:nvSpPr>
          <p:cNvPr id="209" name="CaixaDeTexto 208">
            <a:extLst>
              <a:ext uri="{FF2B5EF4-FFF2-40B4-BE49-F238E27FC236}">
                <a16:creationId xmlns:a16="http://schemas.microsoft.com/office/drawing/2014/main" id="{225B164B-DA5D-BD34-ED49-FF16173D06E0}"/>
              </a:ext>
            </a:extLst>
          </p:cNvPr>
          <p:cNvSpPr txBox="1">
            <a:spLocks/>
          </p:cNvSpPr>
          <p:nvPr/>
        </p:nvSpPr>
        <p:spPr>
          <a:xfrm>
            <a:off x="3056828" y="2102626"/>
            <a:ext cx="2862943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Apoiar na Implementação de medidas que garantem que vulnerabilidades sejam </a:t>
            </a:r>
            <a:r>
              <a:rPr lang="pt-BR" sz="1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minimizadas</a:t>
            </a:r>
            <a:r>
              <a:rPr lang="pt-BR" sz="14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e a </a:t>
            </a:r>
            <a:r>
              <a:rPr lang="pt-BR" sz="1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infraestrutura seja resiliente</a:t>
            </a:r>
            <a:endParaRPr lang="pt-BR" sz="1400" dirty="0"/>
          </a:p>
        </p:txBody>
      </p:sp>
      <p:sp>
        <p:nvSpPr>
          <p:cNvPr id="210" name="AutoShape 2">
            <a:extLst>
              <a:ext uri="{FF2B5EF4-FFF2-40B4-BE49-F238E27FC236}">
                <a16:creationId xmlns:a16="http://schemas.microsoft.com/office/drawing/2014/main" id="{CED9AFD7-1777-8A13-A2F3-3BCCE8166DDD}"/>
              </a:ext>
            </a:extLst>
          </p:cNvPr>
          <p:cNvSpPr/>
          <p:nvPr/>
        </p:nvSpPr>
        <p:spPr>
          <a:xfrm>
            <a:off x="5090051" y="3974962"/>
            <a:ext cx="1136586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grpSp>
        <p:nvGrpSpPr>
          <p:cNvPr id="211" name="Group 29">
            <a:extLst>
              <a:ext uri="{FF2B5EF4-FFF2-40B4-BE49-F238E27FC236}">
                <a16:creationId xmlns:a16="http://schemas.microsoft.com/office/drawing/2014/main" id="{A4233199-7B2C-B5A6-D244-3F0D82C3D649}"/>
              </a:ext>
            </a:extLst>
          </p:cNvPr>
          <p:cNvGrpSpPr/>
          <p:nvPr/>
        </p:nvGrpSpPr>
        <p:grpSpPr>
          <a:xfrm>
            <a:off x="6308185" y="3443671"/>
            <a:ext cx="1096644" cy="1096644"/>
            <a:chOff x="0" y="0"/>
            <a:chExt cx="812800" cy="812800"/>
          </a:xfrm>
        </p:grpSpPr>
        <p:sp>
          <p:nvSpPr>
            <p:cNvPr id="212" name="Freeform 30">
              <a:extLst>
                <a:ext uri="{FF2B5EF4-FFF2-40B4-BE49-F238E27FC236}">
                  <a16:creationId xmlns:a16="http://schemas.microsoft.com/office/drawing/2014/main" id="{503A50BF-D31F-916A-9BCC-6FBFA233E4B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7918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13" name="TextBox 31">
              <a:extLst>
                <a:ext uri="{FF2B5EF4-FFF2-40B4-BE49-F238E27FC236}">
                  <a16:creationId xmlns:a16="http://schemas.microsoft.com/office/drawing/2014/main" id="{07A018F9-2471-C684-3712-7DADB2ABC1D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5" name="CaixaDeTexto 214">
            <a:extLst>
              <a:ext uri="{FF2B5EF4-FFF2-40B4-BE49-F238E27FC236}">
                <a16:creationId xmlns:a16="http://schemas.microsoft.com/office/drawing/2014/main" id="{9E53B722-78CC-8477-B48C-5C28CC2AFF05}"/>
              </a:ext>
            </a:extLst>
          </p:cNvPr>
          <p:cNvSpPr txBox="1"/>
          <p:nvPr/>
        </p:nvSpPr>
        <p:spPr>
          <a:xfrm>
            <a:off x="6498785" y="3637345"/>
            <a:ext cx="712761" cy="56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Inter Bold"/>
              </a:rPr>
              <a:t>O3</a:t>
            </a:r>
          </a:p>
        </p:txBody>
      </p:sp>
      <p:sp>
        <p:nvSpPr>
          <p:cNvPr id="217" name="CaixaDeTexto 216">
            <a:extLst>
              <a:ext uri="{FF2B5EF4-FFF2-40B4-BE49-F238E27FC236}">
                <a16:creationId xmlns:a16="http://schemas.microsoft.com/office/drawing/2014/main" id="{61BD7A44-D0DA-08CF-F34F-5121683E5754}"/>
              </a:ext>
            </a:extLst>
          </p:cNvPr>
          <p:cNvSpPr txBox="1"/>
          <p:nvPr/>
        </p:nvSpPr>
        <p:spPr>
          <a:xfrm>
            <a:off x="6250833" y="5001314"/>
            <a:ext cx="20530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111111"/>
                </a:solidFill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Elevar a cibersegurança em toda organização, apoiando a adoção de medidas e o aumento da maturidade da equipe de TI e maturidade dos processos</a:t>
            </a:r>
            <a:endParaRPr lang="pt-BR" sz="1200" dirty="0"/>
          </a:p>
        </p:txBody>
      </p:sp>
      <p:sp>
        <p:nvSpPr>
          <p:cNvPr id="218" name="TextBox 59">
            <a:extLst>
              <a:ext uri="{FF2B5EF4-FFF2-40B4-BE49-F238E27FC236}">
                <a16:creationId xmlns:a16="http://schemas.microsoft.com/office/drawing/2014/main" id="{1C0BEEA0-F3C7-F18C-F46A-A671E5F17518}"/>
              </a:ext>
            </a:extLst>
          </p:cNvPr>
          <p:cNvSpPr txBox="1"/>
          <p:nvPr/>
        </p:nvSpPr>
        <p:spPr>
          <a:xfrm>
            <a:off x="6204501" y="4595496"/>
            <a:ext cx="1592580" cy="877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39"/>
              </a:lnSpc>
              <a:spcBef>
                <a:spcPct val="0"/>
              </a:spcBef>
            </a:pPr>
            <a:r>
              <a:rPr lang="en-US" sz="2400" b="1" dirty="0" err="1">
                <a:solidFill>
                  <a:srgbClr val="000000"/>
                </a:solidFill>
                <a:latin typeface="Inter Bold"/>
              </a:rPr>
              <a:t>Elevar</a:t>
            </a:r>
            <a:endParaRPr lang="en-US" sz="2400" b="1" dirty="0">
              <a:solidFill>
                <a:srgbClr val="000000"/>
              </a:solidFill>
              <a:latin typeface="Inter Bold"/>
            </a:endParaRPr>
          </a:p>
          <a:p>
            <a:pPr algn="ctr">
              <a:lnSpc>
                <a:spcPts val="3639"/>
              </a:lnSpc>
              <a:spcBef>
                <a:spcPct val="0"/>
              </a:spcBef>
            </a:pPr>
            <a:endParaRPr lang="en-US" sz="2400" b="1" dirty="0">
              <a:solidFill>
                <a:srgbClr val="000000"/>
              </a:solidFill>
              <a:latin typeface="Inter Bold"/>
            </a:endParaRPr>
          </a:p>
        </p:txBody>
      </p:sp>
      <p:sp>
        <p:nvSpPr>
          <p:cNvPr id="219" name="AutoShape 2">
            <a:extLst>
              <a:ext uri="{FF2B5EF4-FFF2-40B4-BE49-F238E27FC236}">
                <a16:creationId xmlns:a16="http://schemas.microsoft.com/office/drawing/2014/main" id="{C8C57519-D2E2-1DE6-4068-E407AD6CD77B}"/>
              </a:ext>
            </a:extLst>
          </p:cNvPr>
          <p:cNvSpPr/>
          <p:nvPr/>
        </p:nvSpPr>
        <p:spPr>
          <a:xfrm>
            <a:off x="7517565" y="3963454"/>
            <a:ext cx="1136586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  <p:sp>
        <p:nvSpPr>
          <p:cNvPr id="220" name="AutoShape 16">
            <a:extLst>
              <a:ext uri="{FF2B5EF4-FFF2-40B4-BE49-F238E27FC236}">
                <a16:creationId xmlns:a16="http://schemas.microsoft.com/office/drawing/2014/main" id="{3AA6262E-36B8-4C1E-B873-565A3C0B0784}"/>
              </a:ext>
            </a:extLst>
          </p:cNvPr>
          <p:cNvSpPr/>
          <p:nvPr/>
        </p:nvSpPr>
        <p:spPr>
          <a:xfrm>
            <a:off x="6820107" y="2701411"/>
            <a:ext cx="13286" cy="658873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grpSp>
        <p:nvGrpSpPr>
          <p:cNvPr id="221" name="Group 41">
            <a:extLst>
              <a:ext uri="{FF2B5EF4-FFF2-40B4-BE49-F238E27FC236}">
                <a16:creationId xmlns:a16="http://schemas.microsoft.com/office/drawing/2014/main" id="{BFF3AB13-932E-A476-0F35-ED38869D21DA}"/>
              </a:ext>
            </a:extLst>
          </p:cNvPr>
          <p:cNvGrpSpPr/>
          <p:nvPr/>
        </p:nvGrpSpPr>
        <p:grpSpPr>
          <a:xfrm>
            <a:off x="6286312" y="1485701"/>
            <a:ext cx="1096644" cy="1096644"/>
            <a:chOff x="0" y="0"/>
            <a:chExt cx="812800" cy="812800"/>
          </a:xfrm>
        </p:grpSpPr>
        <p:sp>
          <p:nvSpPr>
            <p:cNvPr id="222" name="Freeform 42">
              <a:extLst>
                <a:ext uri="{FF2B5EF4-FFF2-40B4-BE49-F238E27FC236}">
                  <a16:creationId xmlns:a16="http://schemas.microsoft.com/office/drawing/2014/main" id="{47AD2ABB-7E67-4A27-BA4D-4CBCF9C6981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sq">
              <a:solidFill>
                <a:srgbClr val="F97918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3" name="TextBox 43">
              <a:extLst>
                <a:ext uri="{FF2B5EF4-FFF2-40B4-BE49-F238E27FC236}">
                  <a16:creationId xmlns:a16="http://schemas.microsoft.com/office/drawing/2014/main" id="{24417B8F-7ED6-85AA-8466-AC54B93F958D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4" name="Freeform 57">
            <a:extLst>
              <a:ext uri="{FF2B5EF4-FFF2-40B4-BE49-F238E27FC236}">
                <a16:creationId xmlns:a16="http://schemas.microsoft.com/office/drawing/2014/main" id="{F6562004-ACBA-7B80-9168-45D8A866D2A8}"/>
              </a:ext>
            </a:extLst>
          </p:cNvPr>
          <p:cNvSpPr/>
          <p:nvPr/>
        </p:nvSpPr>
        <p:spPr>
          <a:xfrm>
            <a:off x="6617824" y="1774695"/>
            <a:ext cx="387593" cy="592122"/>
          </a:xfrm>
          <a:custGeom>
            <a:avLst/>
            <a:gdLst/>
            <a:ahLst/>
            <a:cxnLst/>
            <a:rect l="l" t="t" r="r" b="b"/>
            <a:pathLst>
              <a:path w="665347" h="1016443">
                <a:moveTo>
                  <a:pt x="0" y="0"/>
                </a:moveTo>
                <a:lnTo>
                  <a:pt x="665346" y="0"/>
                </a:lnTo>
                <a:lnTo>
                  <a:pt x="665346" y="1016443"/>
                </a:lnTo>
                <a:lnTo>
                  <a:pt x="0" y="1016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225" name="Group 10">
            <a:extLst>
              <a:ext uri="{FF2B5EF4-FFF2-40B4-BE49-F238E27FC236}">
                <a16:creationId xmlns:a16="http://schemas.microsoft.com/office/drawing/2014/main" id="{C506CB0E-D233-13F3-805E-AC5905007F21}"/>
              </a:ext>
            </a:extLst>
          </p:cNvPr>
          <p:cNvGrpSpPr/>
          <p:nvPr/>
        </p:nvGrpSpPr>
        <p:grpSpPr>
          <a:xfrm>
            <a:off x="8599721" y="3205083"/>
            <a:ext cx="1516741" cy="1516741"/>
            <a:chOff x="0" y="0"/>
            <a:chExt cx="812800" cy="812800"/>
          </a:xfrm>
        </p:grpSpPr>
        <p:sp>
          <p:nvSpPr>
            <p:cNvPr id="226" name="Freeform 11">
              <a:extLst>
                <a:ext uri="{FF2B5EF4-FFF2-40B4-BE49-F238E27FC236}">
                  <a16:creationId xmlns:a16="http://schemas.microsoft.com/office/drawing/2014/main" id="{E7B96D5E-17B4-EA16-49BD-F617818F674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227" name="TextBox 12">
              <a:extLst>
                <a:ext uri="{FF2B5EF4-FFF2-40B4-BE49-F238E27FC236}">
                  <a16:creationId xmlns:a16="http://schemas.microsoft.com/office/drawing/2014/main" id="{0A309944-47FF-02DB-34D8-EEB55787F7C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8" name="Group 32">
            <a:extLst>
              <a:ext uri="{FF2B5EF4-FFF2-40B4-BE49-F238E27FC236}">
                <a16:creationId xmlns:a16="http://schemas.microsoft.com/office/drawing/2014/main" id="{DC3183DD-7C23-EBB9-5264-0D9E37A58716}"/>
              </a:ext>
            </a:extLst>
          </p:cNvPr>
          <p:cNvGrpSpPr/>
          <p:nvPr/>
        </p:nvGrpSpPr>
        <p:grpSpPr>
          <a:xfrm>
            <a:off x="8741915" y="3424341"/>
            <a:ext cx="1096644" cy="1096644"/>
            <a:chOff x="0" y="0"/>
            <a:chExt cx="812800" cy="812800"/>
          </a:xfrm>
        </p:grpSpPr>
        <p:sp>
          <p:nvSpPr>
            <p:cNvPr id="229" name="Freeform 33">
              <a:extLst>
                <a:ext uri="{FF2B5EF4-FFF2-40B4-BE49-F238E27FC236}">
                  <a16:creationId xmlns:a16="http://schemas.microsoft.com/office/drawing/2014/main" id="{78250FAD-6680-F918-EA50-3CC260035A8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FC5A9"/>
            </a:solidFill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230" name="TextBox 34">
              <a:extLst>
                <a:ext uri="{FF2B5EF4-FFF2-40B4-BE49-F238E27FC236}">
                  <a16:creationId xmlns:a16="http://schemas.microsoft.com/office/drawing/2014/main" id="{C1F1B802-3D0A-C6D6-2ED0-74ED4F2D57A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1" name="TextBox 72">
            <a:extLst>
              <a:ext uri="{FF2B5EF4-FFF2-40B4-BE49-F238E27FC236}">
                <a16:creationId xmlns:a16="http://schemas.microsoft.com/office/drawing/2014/main" id="{199417D0-A64E-E110-4848-62BC3C7900CA}"/>
              </a:ext>
            </a:extLst>
          </p:cNvPr>
          <p:cNvSpPr txBox="1"/>
          <p:nvPr/>
        </p:nvSpPr>
        <p:spPr>
          <a:xfrm>
            <a:off x="9021987" y="3690883"/>
            <a:ext cx="556121" cy="4740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FFFF"/>
                </a:solidFill>
                <a:latin typeface="Inter Bold"/>
              </a:rPr>
              <a:t>O4</a:t>
            </a:r>
          </a:p>
        </p:txBody>
      </p:sp>
      <p:sp>
        <p:nvSpPr>
          <p:cNvPr id="232" name="AutoShape 16">
            <a:extLst>
              <a:ext uri="{FF2B5EF4-FFF2-40B4-BE49-F238E27FC236}">
                <a16:creationId xmlns:a16="http://schemas.microsoft.com/office/drawing/2014/main" id="{C499F253-B61F-DFA6-736F-C02CDCE50584}"/>
              </a:ext>
            </a:extLst>
          </p:cNvPr>
          <p:cNvSpPr/>
          <p:nvPr/>
        </p:nvSpPr>
        <p:spPr>
          <a:xfrm>
            <a:off x="9291727" y="4578057"/>
            <a:ext cx="13286" cy="658873"/>
          </a:xfrm>
          <a:prstGeom prst="line">
            <a:avLst/>
          </a:prstGeom>
          <a:ln w="5715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34" name="CaixaDeTexto 233">
            <a:extLst>
              <a:ext uri="{FF2B5EF4-FFF2-40B4-BE49-F238E27FC236}">
                <a16:creationId xmlns:a16="http://schemas.microsoft.com/office/drawing/2014/main" id="{A82EE6EB-F256-6B36-EDDE-2B89D0270E80}"/>
              </a:ext>
            </a:extLst>
          </p:cNvPr>
          <p:cNvSpPr txBox="1"/>
          <p:nvPr/>
        </p:nvSpPr>
        <p:spPr>
          <a:xfrm>
            <a:off x="8599721" y="1553303"/>
            <a:ext cx="2565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00"/>
                </a:solidFill>
                <a:latin typeface="Inter Bold"/>
              </a:rPr>
              <a:t>Nivelar</a:t>
            </a:r>
            <a:endParaRPr lang="pt-BR" dirty="0"/>
          </a:p>
        </p:txBody>
      </p:sp>
      <p:sp>
        <p:nvSpPr>
          <p:cNvPr id="236" name="CaixaDeTexto 235">
            <a:extLst>
              <a:ext uri="{FF2B5EF4-FFF2-40B4-BE49-F238E27FC236}">
                <a16:creationId xmlns:a16="http://schemas.microsoft.com/office/drawing/2014/main" id="{91D352E3-87F3-D9FA-C1FA-8C0088851B94}"/>
              </a:ext>
            </a:extLst>
          </p:cNvPr>
          <p:cNvSpPr txBox="1"/>
          <p:nvPr/>
        </p:nvSpPr>
        <p:spPr>
          <a:xfrm>
            <a:off x="8242972" y="1988266"/>
            <a:ext cx="313689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Padronizar as práticas de segurança</a:t>
            </a:r>
            <a:r>
              <a:rPr lang="pt-BR" sz="14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em todos os departamentos, assegurando que </a:t>
            </a:r>
            <a:r>
              <a:rPr lang="pt-BR" sz="1400" b="1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todos atinjam um alto padrão</a:t>
            </a:r>
            <a:r>
              <a:rPr lang="pt-BR" sz="1400" dirty="0">
                <a:solidFill>
                  <a:srgbClr val="11111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 de proteção e maturidade</a:t>
            </a:r>
            <a:endParaRPr lang="en-US" sz="1400" b="1" dirty="0">
              <a:solidFill>
                <a:srgbClr val="000000"/>
              </a:solidFill>
              <a:latin typeface="Inter Bold"/>
            </a:endParaRPr>
          </a:p>
        </p:txBody>
      </p:sp>
      <p:grpSp>
        <p:nvGrpSpPr>
          <p:cNvPr id="237" name="Group 50">
            <a:extLst>
              <a:ext uri="{FF2B5EF4-FFF2-40B4-BE49-F238E27FC236}">
                <a16:creationId xmlns:a16="http://schemas.microsoft.com/office/drawing/2014/main" id="{C10E18F9-C64C-8C1B-E8E5-6B4F1C71E329}"/>
              </a:ext>
            </a:extLst>
          </p:cNvPr>
          <p:cNvGrpSpPr/>
          <p:nvPr/>
        </p:nvGrpSpPr>
        <p:grpSpPr>
          <a:xfrm>
            <a:off x="8819747" y="5326469"/>
            <a:ext cx="1029881" cy="1029881"/>
            <a:chOff x="11690" y="8743"/>
            <a:chExt cx="812800" cy="812800"/>
          </a:xfrm>
        </p:grpSpPr>
        <p:sp>
          <p:nvSpPr>
            <p:cNvPr id="238" name="Freeform 51">
              <a:extLst>
                <a:ext uri="{FF2B5EF4-FFF2-40B4-BE49-F238E27FC236}">
                  <a16:creationId xmlns:a16="http://schemas.microsoft.com/office/drawing/2014/main" id="{150D8FA9-5424-BFB0-F165-0244D11DC0D8}"/>
                </a:ext>
              </a:extLst>
            </p:cNvPr>
            <p:cNvSpPr/>
            <p:nvPr/>
          </p:nvSpPr>
          <p:spPr>
            <a:xfrm>
              <a:off x="11690" y="874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52400" cap="sq">
              <a:solidFill>
                <a:srgbClr val="1FC5A9"/>
              </a:solidFill>
              <a:prstDash val="solid"/>
              <a:miter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9" name="TextBox 52">
              <a:extLst>
                <a:ext uri="{FF2B5EF4-FFF2-40B4-BE49-F238E27FC236}">
                  <a16:creationId xmlns:a16="http://schemas.microsoft.com/office/drawing/2014/main" id="{7A126F00-1FAA-5D40-C8DD-F457F39CCCC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0" name="Freeform 55">
            <a:extLst>
              <a:ext uri="{FF2B5EF4-FFF2-40B4-BE49-F238E27FC236}">
                <a16:creationId xmlns:a16="http://schemas.microsoft.com/office/drawing/2014/main" id="{E4F951CE-DDD4-CCC6-D175-B13BCB55A56D}"/>
              </a:ext>
            </a:extLst>
          </p:cNvPr>
          <p:cNvSpPr/>
          <p:nvPr/>
        </p:nvSpPr>
        <p:spPr>
          <a:xfrm>
            <a:off x="8973183" y="5400270"/>
            <a:ext cx="736931" cy="738161"/>
          </a:xfrm>
          <a:custGeom>
            <a:avLst/>
            <a:gdLst/>
            <a:ahLst/>
            <a:cxnLst/>
            <a:rect l="l" t="t" r="r" b="b"/>
            <a:pathLst>
              <a:path w="1126197" h="1128077">
                <a:moveTo>
                  <a:pt x="0" y="0"/>
                </a:moveTo>
                <a:lnTo>
                  <a:pt x="1126197" y="0"/>
                </a:lnTo>
                <a:lnTo>
                  <a:pt x="1126197" y="1128077"/>
                </a:lnTo>
                <a:lnTo>
                  <a:pt x="0" y="112807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1" name="AutoShape 2">
            <a:extLst>
              <a:ext uri="{FF2B5EF4-FFF2-40B4-BE49-F238E27FC236}">
                <a16:creationId xmlns:a16="http://schemas.microsoft.com/office/drawing/2014/main" id="{B9228E0E-554C-5C0C-BE17-BD98D462E7BC}"/>
              </a:ext>
            </a:extLst>
          </p:cNvPr>
          <p:cNvSpPr/>
          <p:nvPr/>
        </p:nvSpPr>
        <p:spPr>
          <a:xfrm>
            <a:off x="9974267" y="3972663"/>
            <a:ext cx="458742" cy="0"/>
          </a:xfrm>
          <a:prstGeom prst="line">
            <a:avLst/>
          </a:prstGeom>
          <a:ln w="476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6215387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Como?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340084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091672" y="6356350"/>
            <a:ext cx="262128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6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84B2F-A080-25EE-87A0-15AD8ACEAB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469" y="855657"/>
            <a:ext cx="839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Estratégia do Projeto.</a:t>
            </a:r>
          </a:p>
          <a:p>
            <a:endParaRPr lang="pt-BR" sz="2000" i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32DA23-2175-C9FF-DFC1-7E0CE1FC1F4B}"/>
              </a:ext>
            </a:extLst>
          </p:cNvPr>
          <p:cNvSpPr txBox="1"/>
          <p:nvPr/>
        </p:nvSpPr>
        <p:spPr>
          <a:xfrm>
            <a:off x="3491651" y="1286702"/>
            <a:ext cx="80523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/>
              <a:t>Abordagem de controles e implementação de cibersegurança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D4D988-3CA4-F364-CCAA-4CB05F98CD2B}"/>
              </a:ext>
            </a:extLst>
          </p:cNvPr>
          <p:cNvSpPr txBox="1"/>
          <p:nvPr/>
        </p:nvSpPr>
        <p:spPr>
          <a:xfrm>
            <a:off x="798575" y="6316406"/>
            <a:ext cx="99480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https://learn.microsoft.com/pt-br/compliance/regulatory/offering-cis-benchmark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CF18BEE8-6A9E-4CD5-B433-3E5F8D0CAE47}"/>
              </a:ext>
            </a:extLst>
          </p:cNvPr>
          <p:cNvGrpSpPr/>
          <p:nvPr/>
        </p:nvGrpSpPr>
        <p:grpSpPr>
          <a:xfrm>
            <a:off x="647996" y="1846705"/>
            <a:ext cx="10896007" cy="4250137"/>
            <a:chOff x="840603" y="2207701"/>
            <a:chExt cx="20534333" cy="3126604"/>
          </a:xfrm>
        </p:grpSpPr>
        <p:sp>
          <p:nvSpPr>
            <p:cNvPr id="8" name="Retângulo 165">
              <a:extLst>
                <a:ext uri="{FF2B5EF4-FFF2-40B4-BE49-F238E27FC236}">
                  <a16:creationId xmlns:a16="http://schemas.microsoft.com/office/drawing/2014/main" id="{E8D37A80-805E-BA74-F295-D8D5776396BD}"/>
                </a:ext>
              </a:extLst>
            </p:cNvPr>
            <p:cNvSpPr/>
            <p:nvPr/>
          </p:nvSpPr>
          <p:spPr>
            <a:xfrm>
              <a:off x="840603" y="3105669"/>
              <a:ext cx="843189" cy="679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altLang="pt-BR" sz="5400" dirty="0">
                  <a:solidFill>
                    <a:srgbClr val="00B050"/>
                  </a:solidFill>
                  <a:latin typeface="Wingdings" pitchFamily="2" charset="2"/>
                  <a:cs typeface="Arial" charset="0"/>
                </a:rPr>
                <a:t>ü</a:t>
              </a:r>
              <a:endParaRPr lang="pt-BR" altLang="pt-BR" sz="3600" dirty="0">
                <a:solidFill>
                  <a:srgbClr val="00B050"/>
                </a:solidFill>
                <a:latin typeface="Wingdings" pitchFamily="2" charset="2"/>
                <a:cs typeface="Arial" charset="0"/>
              </a:endParaRPr>
            </a:p>
          </p:txBody>
        </p:sp>
        <p:sp>
          <p:nvSpPr>
            <p:cNvPr id="9" name="Retângulo de cantos arredondados 65">
              <a:extLst>
                <a:ext uri="{FF2B5EF4-FFF2-40B4-BE49-F238E27FC236}">
                  <a16:creationId xmlns:a16="http://schemas.microsoft.com/office/drawing/2014/main" id="{F2E50A08-B782-4DEE-F9A9-54A205E856A5}"/>
                </a:ext>
              </a:extLst>
            </p:cNvPr>
            <p:cNvSpPr/>
            <p:nvPr/>
          </p:nvSpPr>
          <p:spPr>
            <a:xfrm>
              <a:off x="2202008" y="2207701"/>
              <a:ext cx="19172928" cy="3126604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anchor="ctr"/>
            <a:lstStyle/>
            <a:p>
              <a:pPr algn="just">
                <a:lnSpc>
                  <a:spcPct val="150000"/>
                </a:lnSpc>
              </a:pPr>
              <a:r>
                <a:rPr lang="pt-BR" sz="2000" dirty="0">
                  <a:solidFill>
                    <a:srgbClr val="111111"/>
                  </a:solidFill>
                </a:rPr>
                <a:t>A parceria entre o Senac Departamento Nacional e a Microsoft é uma iniciativa estratégica para reforçar a cibersegurança nos departamentos regionais. O apoio incluirá a implementação de controles e frameworks reconhecidos, como:</a:t>
              </a:r>
            </a:p>
            <a:p>
              <a:pPr algn="just">
                <a:lnSpc>
                  <a:spcPct val="150000"/>
                </a:lnSpc>
              </a:pPr>
              <a:r>
                <a:rPr lang="pt-BR" sz="2000" b="1" dirty="0">
                  <a:solidFill>
                    <a:srgbClr val="111111"/>
                  </a:solidFill>
                </a:rPr>
                <a:t>CIS </a:t>
              </a:r>
              <a:r>
                <a:rPr lang="pt-BR" sz="2000" b="1" dirty="0" err="1">
                  <a:solidFill>
                    <a:srgbClr val="111111"/>
                  </a:solidFill>
                </a:rPr>
                <a:t>Control</a:t>
              </a:r>
              <a:r>
                <a:rPr lang="pt-BR" sz="2000" dirty="0" err="1">
                  <a:solidFill>
                    <a:srgbClr val="111111"/>
                  </a:solidFill>
                </a:rPr>
                <a:t>s</a:t>
              </a:r>
              <a:r>
                <a:rPr lang="pt-BR" sz="2000" dirty="0">
                  <a:solidFill>
                    <a:srgbClr val="111111"/>
                  </a:solidFill>
                </a:rPr>
                <a:t> – Cibersegurança: Um conjunto de práticas recomendadas que fornecem orientações específicas para defender contra as ameaças cibernéticas mais perigosas.</a:t>
              </a:r>
            </a:p>
            <a:p>
              <a:pPr algn="just">
                <a:lnSpc>
                  <a:spcPct val="150000"/>
                </a:lnSpc>
              </a:pPr>
              <a:r>
                <a:rPr lang="pt-BR" sz="2000" b="1" dirty="0">
                  <a:solidFill>
                    <a:srgbClr val="111111"/>
                  </a:solidFill>
                </a:rPr>
                <a:t>CIS Guia Complementar de Privacidade</a:t>
              </a:r>
              <a:r>
                <a:rPr lang="pt-BR" sz="2000" dirty="0">
                  <a:solidFill>
                    <a:srgbClr val="111111"/>
                  </a:solidFill>
                </a:rPr>
                <a:t>: Diretrizes que complementam os CIS </a:t>
              </a:r>
              <a:r>
                <a:rPr lang="pt-BR" sz="2000" dirty="0" err="1">
                  <a:solidFill>
                    <a:srgbClr val="111111"/>
                  </a:solidFill>
                </a:rPr>
                <a:t>Controls</a:t>
              </a:r>
              <a:r>
                <a:rPr lang="pt-BR" sz="2000" dirty="0">
                  <a:solidFill>
                    <a:srgbClr val="111111"/>
                  </a:solidFill>
                </a:rPr>
                <a:t>, focando na proteção da privacidade dos dados e informações pessoais.</a:t>
              </a:r>
            </a:p>
            <a:p>
              <a:pPr algn="just">
                <a:lnSpc>
                  <a:spcPct val="150000"/>
                </a:lnSpc>
              </a:pPr>
              <a:r>
                <a:rPr lang="pt-BR" sz="2000" dirty="0">
                  <a:solidFill>
                    <a:srgbClr val="111111"/>
                  </a:solidFill>
                </a:rPr>
                <a:t>LGPD: Lei geral de proteção de dados.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670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4. Escopo do Projeto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340084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091672" y="6356350"/>
            <a:ext cx="262128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7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84B2F-A080-25EE-87A0-15AD8ACEAB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469" y="855657"/>
            <a:ext cx="839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Definição do Convênio</a:t>
            </a:r>
          </a:p>
          <a:p>
            <a:endParaRPr lang="pt-BR" sz="2000" i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14E095FF-939B-407C-1FD7-C6F7421B1C35}"/>
              </a:ext>
            </a:extLst>
          </p:cNvPr>
          <p:cNvGrpSpPr/>
          <p:nvPr/>
        </p:nvGrpSpPr>
        <p:grpSpPr>
          <a:xfrm>
            <a:off x="798575" y="2363525"/>
            <a:ext cx="10791154" cy="2208475"/>
            <a:chOff x="798575" y="2363525"/>
            <a:chExt cx="10791154" cy="2855105"/>
          </a:xfrm>
        </p:grpSpPr>
        <p:grpSp>
          <p:nvGrpSpPr>
            <p:cNvPr id="3" name="Agrupar 2">
              <a:extLst>
                <a:ext uri="{FF2B5EF4-FFF2-40B4-BE49-F238E27FC236}">
                  <a16:creationId xmlns:a16="http://schemas.microsoft.com/office/drawing/2014/main" id="{51DA739E-E5A4-F12E-BC09-0FD83C01BEAB}"/>
                </a:ext>
              </a:extLst>
            </p:cNvPr>
            <p:cNvGrpSpPr/>
            <p:nvPr/>
          </p:nvGrpSpPr>
          <p:grpSpPr>
            <a:xfrm>
              <a:off x="798575" y="2363525"/>
              <a:ext cx="10791154" cy="2855105"/>
              <a:chOff x="1038206" y="1850744"/>
              <a:chExt cx="20336730" cy="2100352"/>
            </a:xfrm>
          </p:grpSpPr>
          <p:sp>
            <p:nvSpPr>
              <p:cNvPr id="8" name="Retângulo 165">
                <a:extLst>
                  <a:ext uri="{FF2B5EF4-FFF2-40B4-BE49-F238E27FC236}">
                    <a16:creationId xmlns:a16="http://schemas.microsoft.com/office/drawing/2014/main" id="{8FDF325E-2CA4-EF12-E6F0-19A23B24127D}"/>
                  </a:ext>
                </a:extLst>
              </p:cNvPr>
              <p:cNvSpPr/>
              <p:nvPr/>
            </p:nvSpPr>
            <p:spPr>
              <a:xfrm>
                <a:off x="1038206" y="2485421"/>
                <a:ext cx="843189" cy="105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altLang="pt-BR" sz="4800" dirty="0">
                    <a:solidFill>
                      <a:srgbClr val="00B050"/>
                    </a:solidFill>
                    <a:latin typeface="Wingdings" pitchFamily="2" charset="2"/>
                    <a:cs typeface="Arial" charset="0"/>
                  </a:rPr>
                  <a:t>ü</a:t>
                </a:r>
                <a:endParaRPr lang="pt-BR" altLang="pt-BR" sz="3200" dirty="0">
                  <a:solidFill>
                    <a:srgbClr val="00B050"/>
                  </a:solidFill>
                  <a:latin typeface="Wingdings" pitchFamily="2" charset="2"/>
                  <a:cs typeface="Arial" charset="0"/>
                </a:endParaRPr>
              </a:p>
            </p:txBody>
          </p:sp>
          <p:sp>
            <p:nvSpPr>
              <p:cNvPr id="9" name="Retângulo de cantos arredondados 65">
                <a:extLst>
                  <a:ext uri="{FF2B5EF4-FFF2-40B4-BE49-F238E27FC236}">
                    <a16:creationId xmlns:a16="http://schemas.microsoft.com/office/drawing/2014/main" id="{AF9FBE0C-5272-A097-55E2-FE9413DDCD1B}"/>
                  </a:ext>
                </a:extLst>
              </p:cNvPr>
              <p:cNvSpPr/>
              <p:nvPr/>
            </p:nvSpPr>
            <p:spPr>
              <a:xfrm>
                <a:off x="2202008" y="1850744"/>
                <a:ext cx="19172928" cy="21003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l"/>
                <a:endParaRPr lang="pt-BR" b="0" i="0" dirty="0">
                  <a:solidFill>
                    <a:srgbClr val="111111"/>
                  </a:solidFill>
                  <a:effectLst/>
                  <a:latin typeface="-apple-system"/>
                </a:endParaRPr>
              </a:p>
            </p:txBody>
          </p: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A7DE061-1F07-37A5-7614-7744BDE613D7}"/>
                </a:ext>
              </a:extLst>
            </p:cNvPr>
            <p:cNvSpPr txBox="1"/>
            <p:nvPr/>
          </p:nvSpPr>
          <p:spPr>
            <a:xfrm>
              <a:off x="1550005" y="3076422"/>
              <a:ext cx="10039724" cy="1313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pt-BR" sz="2000" dirty="0">
                  <a:solidFill>
                    <a:srgbClr val="111111"/>
                  </a:solidFill>
                  <a:latin typeface="-apple-system"/>
                </a:rPr>
                <a:t>Fica estabelecido que o contrato Microsoft </a:t>
              </a:r>
              <a:r>
                <a:rPr lang="pt-BR" sz="2000" dirty="0" err="1">
                  <a:solidFill>
                    <a:srgbClr val="111111"/>
                  </a:solidFill>
                  <a:latin typeface="-apple-system"/>
                </a:rPr>
                <a:t>Unified</a:t>
              </a:r>
              <a:r>
                <a:rPr lang="pt-BR" sz="2000" dirty="0">
                  <a:solidFill>
                    <a:srgbClr val="111111"/>
                  </a:solidFill>
                  <a:latin typeface="-apple-system"/>
                </a:rPr>
                <a:t>, denominado Cyber Segurança, como padrão para o Senac em relação as ações de cyber segurança é de uso exclusivo deste convênio não podendo ser extensivo a quaisquer outras ações solicitadas pelo aderente.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5773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Plano de Execução do Projeto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340084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091672" y="6356350"/>
            <a:ext cx="262128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8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84B2F-A080-25EE-87A0-15AD8ACEAB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469" y="855657"/>
            <a:ext cx="8392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Fundamentação do projeto</a:t>
            </a:r>
          </a:p>
          <a:p>
            <a:endParaRPr lang="pt-BR" sz="2000" i="1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CD4D988-3CA4-F364-CCAA-4CB05F98CD2B}"/>
              </a:ext>
            </a:extLst>
          </p:cNvPr>
          <p:cNvSpPr txBox="1"/>
          <p:nvPr/>
        </p:nvSpPr>
        <p:spPr>
          <a:xfrm>
            <a:off x="798576" y="6378238"/>
            <a:ext cx="9912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bg1">
                    <a:lumMod val="85000"/>
                  </a:schemeClr>
                </a:solidFill>
              </a:rPr>
              <a:t>https://learn.microsoft.com/pt-br/compliance/regulatory/offering-cis-benchmark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EADCD4D6-48A9-B171-225D-AC371976435A}"/>
              </a:ext>
            </a:extLst>
          </p:cNvPr>
          <p:cNvGrpSpPr/>
          <p:nvPr/>
        </p:nvGrpSpPr>
        <p:grpSpPr>
          <a:xfrm>
            <a:off x="4799972" y="5255867"/>
            <a:ext cx="3006842" cy="902271"/>
            <a:chOff x="4114781" y="4462317"/>
            <a:chExt cx="4066895" cy="1098972"/>
          </a:xfrm>
        </p:grpSpPr>
        <p:pic>
          <p:nvPicPr>
            <p:cNvPr id="3" name="Picture 2" descr="Comparação entre os tipos de dados">
              <a:extLst>
                <a:ext uri="{FF2B5EF4-FFF2-40B4-BE49-F238E27FC236}">
                  <a16:creationId xmlns:a16="http://schemas.microsoft.com/office/drawing/2014/main" id="{69BC1FDD-BF5B-FC99-8120-D952DFCF7C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" t="17783" r="68303" b="6409"/>
            <a:stretch/>
          </p:blipFill>
          <p:spPr bwMode="auto">
            <a:xfrm>
              <a:off x="7007602" y="4462317"/>
              <a:ext cx="1174074" cy="109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Comparação entre os tipos de dados">
              <a:extLst>
                <a:ext uri="{FF2B5EF4-FFF2-40B4-BE49-F238E27FC236}">
                  <a16:creationId xmlns:a16="http://schemas.microsoft.com/office/drawing/2014/main" id="{F7ECB43F-B190-67F7-658A-71AD31DC64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15" t="16406" r="3261" b="7787"/>
            <a:stretch/>
          </p:blipFill>
          <p:spPr bwMode="auto">
            <a:xfrm>
              <a:off x="4114781" y="4462317"/>
              <a:ext cx="1174074" cy="1098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08F7B5A0-DF2D-A2E3-3F2E-F05EAC8E5E8A}"/>
                </a:ext>
              </a:extLst>
            </p:cNvPr>
            <p:cNvCxnSpPr/>
            <p:nvPr/>
          </p:nvCxnSpPr>
          <p:spPr>
            <a:xfrm>
              <a:off x="5771593" y="5011803"/>
              <a:ext cx="91399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D2AD4533-038A-0BAB-60EF-9EA335AE9766}"/>
              </a:ext>
            </a:extLst>
          </p:cNvPr>
          <p:cNvGrpSpPr/>
          <p:nvPr/>
        </p:nvGrpSpPr>
        <p:grpSpPr>
          <a:xfrm>
            <a:off x="721761" y="1429588"/>
            <a:ext cx="10748478" cy="3531151"/>
            <a:chOff x="782279" y="3076422"/>
            <a:chExt cx="10807450" cy="5135228"/>
          </a:xfrm>
        </p:grpSpPr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B9AFFF3A-3A44-128A-B48D-8B9DDA75C4D4}"/>
                </a:ext>
              </a:extLst>
            </p:cNvPr>
            <p:cNvGrpSpPr/>
            <p:nvPr/>
          </p:nvGrpSpPr>
          <p:grpSpPr>
            <a:xfrm>
              <a:off x="782279" y="3076422"/>
              <a:ext cx="10807450" cy="5135228"/>
              <a:chOff x="1007495" y="2375185"/>
              <a:chExt cx="20367441" cy="3777719"/>
            </a:xfrm>
          </p:grpSpPr>
          <p:sp>
            <p:nvSpPr>
              <p:cNvPr id="15" name="Retângulo 165">
                <a:extLst>
                  <a:ext uri="{FF2B5EF4-FFF2-40B4-BE49-F238E27FC236}">
                    <a16:creationId xmlns:a16="http://schemas.microsoft.com/office/drawing/2014/main" id="{A0A1287D-BF58-F0C6-5176-9DB937EAC7D9}"/>
                  </a:ext>
                </a:extLst>
              </p:cNvPr>
              <p:cNvSpPr/>
              <p:nvPr/>
            </p:nvSpPr>
            <p:spPr>
              <a:xfrm>
                <a:off x="1007495" y="3763810"/>
                <a:ext cx="843189" cy="987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altLang="pt-BR" sz="5400" dirty="0">
                    <a:solidFill>
                      <a:srgbClr val="00B050"/>
                    </a:solidFill>
                    <a:latin typeface="Wingdings" pitchFamily="2" charset="2"/>
                    <a:cs typeface="Arial" charset="0"/>
                  </a:rPr>
                  <a:t>ü</a:t>
                </a:r>
                <a:endParaRPr lang="pt-BR" altLang="pt-BR" sz="3600" dirty="0">
                  <a:solidFill>
                    <a:srgbClr val="00B050"/>
                  </a:solidFill>
                  <a:latin typeface="Wingdings" pitchFamily="2" charset="2"/>
                  <a:cs typeface="Arial" charset="0"/>
                </a:endParaRPr>
              </a:p>
            </p:txBody>
          </p:sp>
          <p:sp>
            <p:nvSpPr>
              <p:cNvPr id="16" name="Retângulo de cantos arredondados 65">
                <a:extLst>
                  <a:ext uri="{FF2B5EF4-FFF2-40B4-BE49-F238E27FC236}">
                    <a16:creationId xmlns:a16="http://schemas.microsoft.com/office/drawing/2014/main" id="{C11295E5-2B59-447A-4BC9-808FFC02DFBA}"/>
                  </a:ext>
                </a:extLst>
              </p:cNvPr>
              <p:cNvSpPr/>
              <p:nvPr/>
            </p:nvSpPr>
            <p:spPr>
              <a:xfrm>
                <a:off x="2202009" y="2375185"/>
                <a:ext cx="19172927" cy="3777719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l"/>
                <a:endParaRPr lang="pt-BR" b="0" i="0" dirty="0">
                  <a:solidFill>
                    <a:srgbClr val="111111"/>
                  </a:solidFill>
                  <a:effectLst/>
                  <a:latin typeface="-apple-system"/>
                </a:endParaRPr>
              </a:p>
            </p:txBody>
          </p:sp>
        </p:grp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EFC88DB2-38A2-0620-44FE-FEC7B4BDEE49}"/>
                </a:ext>
              </a:extLst>
            </p:cNvPr>
            <p:cNvSpPr txBox="1"/>
            <p:nvPr/>
          </p:nvSpPr>
          <p:spPr>
            <a:xfrm>
              <a:off x="1550005" y="3294078"/>
              <a:ext cx="10039724" cy="47645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O </a:t>
              </a:r>
              <a:r>
                <a:rPr lang="pt-BR" sz="2000" b="1" i="0" dirty="0">
                  <a:solidFill>
                    <a:srgbClr val="111111"/>
                  </a:solidFill>
                  <a:effectLst/>
                </a:rPr>
                <a:t>Senac Departamento Regional</a:t>
              </a:r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 desenvolveu um questionário detalhado, fundamentado nos </a:t>
              </a:r>
              <a:r>
                <a:rPr lang="pt-BR" sz="2000" b="1" i="0" dirty="0">
                  <a:solidFill>
                    <a:srgbClr val="111111"/>
                  </a:solidFill>
                  <a:effectLst/>
                </a:rPr>
                <a:t>18 controles do CIS</a:t>
              </a:r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. Este instrumento será preenchido pelos Departamentos Regionais com o auxílio da equipe do </a:t>
              </a:r>
              <a:r>
                <a:rPr lang="pt-BR" sz="2000" b="1" i="0" dirty="0">
                  <a:solidFill>
                    <a:srgbClr val="111111"/>
                  </a:solidFill>
                  <a:effectLst/>
                </a:rPr>
                <a:t>Senac DN</a:t>
              </a:r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. A análise das respostas permitirá consolidar os dados e fornecer uma visão precisa sobre o nível de maturidade e a eficácia dos processos de cibersegurança em vigor. Com base nesses insights, o Senac, em parceria com a Microsoft, elaborará e apoiará a execução de planos de ação estratégicos para os Departamentos Regionais.</a:t>
              </a:r>
              <a:endParaRPr lang="pt-B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34432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3BC42-3DAE-6213-E0B9-D7D02A13E5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917430" y="157417"/>
            <a:ext cx="6394703" cy="791147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5. Plano de Execução do Projeto</a:t>
            </a:r>
          </a:p>
        </p:txBody>
      </p: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A9B5789B-6D29-A7F7-9079-1C160D37F2BB}"/>
              </a:ext>
            </a:extLst>
          </p:cNvPr>
          <p:cNvCxnSpPr>
            <a:cxnSpLocks/>
          </p:cNvCxnSpPr>
          <p:nvPr/>
        </p:nvCxnSpPr>
        <p:spPr>
          <a:xfrm>
            <a:off x="11340084" y="6437378"/>
            <a:ext cx="0" cy="2240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spaço Reservado para Número de Slide 31">
            <a:extLst>
              <a:ext uri="{FF2B5EF4-FFF2-40B4-BE49-F238E27FC236}">
                <a16:creationId xmlns:a16="http://schemas.microsoft.com/office/drawing/2014/main" id="{52AEFCE9-8814-0BE3-D323-495D99B666D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11091672" y="6356350"/>
            <a:ext cx="262128" cy="365125"/>
          </a:xfrm>
        </p:spPr>
        <p:txBody>
          <a:bodyPr/>
          <a:lstStyle/>
          <a:p>
            <a:fld id="{25E2FC26-5EB3-4877-B17D-9DEA6EFF6CDC}" type="slidenum">
              <a:rPr lang="pt-BR" smtClean="0"/>
              <a:t>9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DC58421-1C01-A299-215F-37CDF51ACF7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1569" y="120836"/>
            <a:ext cx="972349" cy="864310"/>
          </a:xfrm>
          <a:prstGeom prst="rect">
            <a:avLst/>
          </a:prstGeom>
        </p:spPr>
      </p:pic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EBDD73C2-5DF6-94EB-2769-243A53911D7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98576" y="295096"/>
            <a:ext cx="0" cy="960671"/>
          </a:xfrm>
          <a:prstGeom prst="line">
            <a:avLst/>
          </a:prstGeom>
          <a:ln w="57150">
            <a:solidFill>
              <a:srgbClr val="1A86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8B184B2F-A080-25EE-87A0-15AD8ACEAB0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78469" y="855657"/>
            <a:ext cx="8392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i="1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Execução e acompanhamento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BDB3B17D-9AE3-4CE1-D6F0-644B48ADFA40}"/>
              </a:ext>
            </a:extLst>
          </p:cNvPr>
          <p:cNvGrpSpPr/>
          <p:nvPr/>
        </p:nvGrpSpPr>
        <p:grpSpPr>
          <a:xfrm>
            <a:off x="745428" y="1512793"/>
            <a:ext cx="10134648" cy="1791379"/>
            <a:chOff x="811936" y="3076423"/>
            <a:chExt cx="10777793" cy="4348801"/>
          </a:xfrm>
        </p:grpSpPr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E21EF216-0393-28DB-619A-740C0F362AB8}"/>
                </a:ext>
              </a:extLst>
            </p:cNvPr>
            <p:cNvGrpSpPr/>
            <p:nvPr/>
          </p:nvGrpSpPr>
          <p:grpSpPr>
            <a:xfrm>
              <a:off x="811936" y="3076423"/>
              <a:ext cx="10777793" cy="4348801"/>
              <a:chOff x="1063386" y="2375186"/>
              <a:chExt cx="20311550" cy="3199186"/>
            </a:xfrm>
          </p:grpSpPr>
          <p:sp>
            <p:nvSpPr>
              <p:cNvPr id="9" name="Retângulo 165">
                <a:extLst>
                  <a:ext uri="{FF2B5EF4-FFF2-40B4-BE49-F238E27FC236}">
                    <a16:creationId xmlns:a16="http://schemas.microsoft.com/office/drawing/2014/main" id="{A9E7E5A6-004D-72D7-3528-A37AAE558824}"/>
                  </a:ext>
                </a:extLst>
              </p:cNvPr>
              <p:cNvSpPr/>
              <p:nvPr/>
            </p:nvSpPr>
            <p:spPr>
              <a:xfrm>
                <a:off x="1063386" y="3447396"/>
                <a:ext cx="843190" cy="1054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altLang="pt-BR" sz="4800" dirty="0">
                    <a:solidFill>
                      <a:srgbClr val="00B050"/>
                    </a:solidFill>
                    <a:latin typeface="Wingdings" pitchFamily="2" charset="2"/>
                    <a:cs typeface="Arial" charset="0"/>
                  </a:rPr>
                  <a:t>ü</a:t>
                </a:r>
                <a:endParaRPr lang="pt-BR" altLang="pt-BR" sz="3200" dirty="0">
                  <a:solidFill>
                    <a:srgbClr val="00B050"/>
                  </a:solidFill>
                  <a:latin typeface="Wingdings" pitchFamily="2" charset="2"/>
                  <a:cs typeface="Arial" charset="0"/>
                </a:endParaRPr>
              </a:p>
            </p:txBody>
          </p:sp>
          <p:sp>
            <p:nvSpPr>
              <p:cNvPr id="11" name="Retângulo de cantos arredondados 65">
                <a:extLst>
                  <a:ext uri="{FF2B5EF4-FFF2-40B4-BE49-F238E27FC236}">
                    <a16:creationId xmlns:a16="http://schemas.microsoft.com/office/drawing/2014/main" id="{7641C584-5F75-D35B-052A-E50143009633}"/>
                  </a:ext>
                </a:extLst>
              </p:cNvPr>
              <p:cNvSpPr/>
              <p:nvPr/>
            </p:nvSpPr>
            <p:spPr>
              <a:xfrm>
                <a:off x="2202009" y="2375186"/>
                <a:ext cx="19172927" cy="319918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l"/>
                <a:endParaRPr lang="pt-BR" b="0" i="0" dirty="0">
                  <a:solidFill>
                    <a:srgbClr val="111111"/>
                  </a:solidFill>
                  <a:effectLst/>
                  <a:latin typeface="-apple-system"/>
                </a:endParaRPr>
              </a:p>
            </p:txBody>
          </p:sp>
        </p:grp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52FD9311-759C-5798-3854-CF4284DCF1E9}"/>
                </a:ext>
              </a:extLst>
            </p:cNvPr>
            <p:cNvSpPr txBox="1"/>
            <p:nvPr/>
          </p:nvSpPr>
          <p:spPr>
            <a:xfrm>
              <a:off x="1550005" y="3294079"/>
              <a:ext cx="10039724" cy="39599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As </a:t>
              </a:r>
              <a:r>
                <a:rPr lang="pt-BR" sz="2000" b="1" i="0" dirty="0">
                  <a:solidFill>
                    <a:srgbClr val="111111"/>
                  </a:solidFill>
                  <a:effectLst/>
                </a:rPr>
                <a:t>melhorias e os planos de ação</a:t>
              </a:r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 serão conduzidos entre a </a:t>
              </a:r>
              <a:r>
                <a:rPr lang="pt-BR" sz="2000" b="1" i="0" dirty="0">
                  <a:solidFill>
                    <a:srgbClr val="111111"/>
                  </a:solidFill>
                  <a:effectLst/>
                </a:rPr>
                <a:t>Microsoft</a:t>
              </a:r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 e as </a:t>
              </a:r>
              <a:r>
                <a:rPr lang="pt-BR" sz="2000" b="1" i="0" dirty="0">
                  <a:solidFill>
                    <a:srgbClr val="111111"/>
                  </a:solidFill>
                  <a:effectLst/>
                </a:rPr>
                <a:t>equipes de TI dos Departamentos Regionais</a:t>
              </a:r>
              <a:r>
                <a:rPr lang="pt-BR" sz="2000" dirty="0">
                  <a:solidFill>
                    <a:srgbClr val="111111"/>
                  </a:solidFill>
                </a:rPr>
                <a:t>, sob supervisão do Senac Departamento Nacional.</a:t>
              </a:r>
            </a:p>
            <a:p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 Será responsabilidade das equipes de TI dos Departamentos Regionais </a:t>
              </a:r>
              <a:r>
                <a:rPr lang="pt-BR" sz="2000" b="1" i="0" dirty="0">
                  <a:solidFill>
                    <a:srgbClr val="111111"/>
                  </a:solidFill>
                  <a:effectLst/>
                </a:rPr>
                <a:t>comunicar o progresso</a:t>
              </a:r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 do projeto à equipe de TI do </a:t>
              </a:r>
              <a:r>
                <a:rPr lang="pt-BR" sz="2000" b="1" i="0" dirty="0">
                  <a:solidFill>
                    <a:srgbClr val="111111"/>
                  </a:solidFill>
                  <a:effectLst/>
                </a:rPr>
                <a:t>Departamento Nacional</a:t>
              </a:r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, garantindo transparência e alinhamento contínuo.</a:t>
              </a:r>
              <a:endParaRPr lang="pt-BR" sz="2000" dirty="0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9C3C3194-F838-7BE6-1AE6-348DA91DE5AA}"/>
              </a:ext>
            </a:extLst>
          </p:cNvPr>
          <p:cNvGrpSpPr/>
          <p:nvPr/>
        </p:nvGrpSpPr>
        <p:grpSpPr>
          <a:xfrm>
            <a:off x="745427" y="3580351"/>
            <a:ext cx="10134649" cy="2682797"/>
            <a:chOff x="811936" y="3076420"/>
            <a:chExt cx="10777793" cy="6512833"/>
          </a:xfrm>
        </p:grpSpPr>
        <p:grpSp>
          <p:nvGrpSpPr>
            <p:cNvPr id="14" name="Agrupar 13">
              <a:extLst>
                <a:ext uri="{FF2B5EF4-FFF2-40B4-BE49-F238E27FC236}">
                  <a16:creationId xmlns:a16="http://schemas.microsoft.com/office/drawing/2014/main" id="{46A43C04-A4AE-2725-AD38-4D3E1A29452F}"/>
                </a:ext>
              </a:extLst>
            </p:cNvPr>
            <p:cNvGrpSpPr/>
            <p:nvPr/>
          </p:nvGrpSpPr>
          <p:grpSpPr>
            <a:xfrm>
              <a:off x="811936" y="3076420"/>
              <a:ext cx="10777793" cy="6512833"/>
              <a:chOff x="1063386" y="2375184"/>
              <a:chExt cx="20311550" cy="4791152"/>
            </a:xfrm>
          </p:grpSpPr>
          <p:sp>
            <p:nvSpPr>
              <p:cNvPr id="16" name="Retângulo 165">
                <a:extLst>
                  <a:ext uri="{FF2B5EF4-FFF2-40B4-BE49-F238E27FC236}">
                    <a16:creationId xmlns:a16="http://schemas.microsoft.com/office/drawing/2014/main" id="{AA2D1F3C-E617-19D4-E4B2-E201A001484A}"/>
                  </a:ext>
                </a:extLst>
              </p:cNvPr>
              <p:cNvSpPr/>
              <p:nvPr/>
            </p:nvSpPr>
            <p:spPr>
              <a:xfrm>
                <a:off x="1063386" y="3995516"/>
                <a:ext cx="843190" cy="1054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pt-BR" altLang="pt-BR" sz="4800" dirty="0">
                    <a:solidFill>
                      <a:srgbClr val="00B050"/>
                    </a:solidFill>
                    <a:latin typeface="Wingdings" pitchFamily="2" charset="2"/>
                    <a:cs typeface="Arial" charset="0"/>
                  </a:rPr>
                  <a:t>ü</a:t>
                </a:r>
                <a:endParaRPr lang="pt-BR" altLang="pt-BR" sz="3200" dirty="0">
                  <a:solidFill>
                    <a:srgbClr val="00B050"/>
                  </a:solidFill>
                  <a:latin typeface="Wingdings" pitchFamily="2" charset="2"/>
                  <a:cs typeface="Arial" charset="0"/>
                </a:endParaRPr>
              </a:p>
            </p:txBody>
          </p:sp>
          <p:sp>
            <p:nvSpPr>
              <p:cNvPr id="17" name="Retângulo de cantos arredondados 65">
                <a:extLst>
                  <a:ext uri="{FF2B5EF4-FFF2-40B4-BE49-F238E27FC236}">
                    <a16:creationId xmlns:a16="http://schemas.microsoft.com/office/drawing/2014/main" id="{384C8C86-4E2B-4E87-29F6-F03B53A8B682}"/>
                  </a:ext>
                </a:extLst>
              </p:cNvPr>
              <p:cNvSpPr/>
              <p:nvPr/>
            </p:nvSpPr>
            <p:spPr>
              <a:xfrm>
                <a:off x="2202009" y="2375184"/>
                <a:ext cx="19172927" cy="4791152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/>
              <a:p>
                <a:pPr algn="l"/>
                <a:endParaRPr lang="pt-BR" b="0" i="0" dirty="0">
                  <a:solidFill>
                    <a:srgbClr val="111111"/>
                  </a:solidFill>
                  <a:effectLst/>
                  <a:latin typeface="-apple-system"/>
                </a:endParaRPr>
              </a:p>
            </p:txBody>
          </p:sp>
        </p:grp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409C5E3-FB06-72D2-6ABF-18C71209ED04}"/>
                </a:ext>
              </a:extLst>
            </p:cNvPr>
            <p:cNvSpPr txBox="1"/>
            <p:nvPr/>
          </p:nvSpPr>
          <p:spPr>
            <a:xfrm>
              <a:off x="1550005" y="3576846"/>
              <a:ext cx="10039724" cy="5454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A equipe de TI do Departamento Nacional fornecerá os artefatos do projeto, um </a:t>
              </a:r>
              <a:r>
                <a:rPr lang="pt-BR" sz="2000" b="1" dirty="0">
                  <a:solidFill>
                    <a:srgbClr val="111111"/>
                  </a:solidFill>
                </a:rPr>
                <a:t>M</a:t>
              </a:r>
              <a:r>
                <a:rPr lang="pt-BR" sz="2000" b="1" i="0" dirty="0">
                  <a:solidFill>
                    <a:srgbClr val="111111"/>
                  </a:solidFill>
                  <a:effectLst/>
                </a:rPr>
                <a:t>odelo de Status Report</a:t>
              </a:r>
              <a:r>
                <a:rPr lang="pt-BR" sz="2000" dirty="0">
                  <a:solidFill>
                    <a:srgbClr val="111111"/>
                  </a:solidFill>
                </a:rPr>
                <a:t> </a:t>
              </a:r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que garantirá que todas as atualizações sejam claras consistentes sobre o progresso do projeto. </a:t>
              </a:r>
            </a:p>
            <a:p>
              <a:r>
                <a:rPr lang="pt-BR" sz="2000" dirty="0">
                  <a:solidFill>
                    <a:srgbClr val="111111"/>
                  </a:solidFill>
                </a:rPr>
                <a:t>O DN fornecerá também o </a:t>
              </a:r>
              <a:r>
                <a:rPr lang="pt-BR" sz="2000" b="1" dirty="0">
                  <a:solidFill>
                    <a:srgbClr val="111111"/>
                  </a:solidFill>
                </a:rPr>
                <a:t>Modelo de Termo de Aceite do Projeto</a:t>
              </a:r>
              <a:r>
                <a:rPr lang="pt-BR" sz="2000" dirty="0">
                  <a:solidFill>
                    <a:srgbClr val="111111"/>
                  </a:solidFill>
                </a:rPr>
                <a:t> que permitirá que todas as entregas (Total ou Parcial) sejam formalizadas. </a:t>
              </a:r>
            </a:p>
            <a:p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Esses artefat</a:t>
              </a:r>
              <a:r>
                <a:rPr lang="pt-BR" sz="2000" dirty="0">
                  <a:solidFill>
                    <a:srgbClr val="111111"/>
                  </a:solidFill>
                </a:rPr>
                <a:t>os contribuem para</a:t>
              </a:r>
              <a:r>
                <a:rPr lang="pt-BR" sz="2000" b="0" i="0" dirty="0">
                  <a:solidFill>
                    <a:srgbClr val="111111"/>
                  </a:solidFill>
                  <a:effectLst/>
                </a:rPr>
                <a:t> o acompanhamento e a gestão transparente do projeto em todas as etapas.</a:t>
              </a:r>
              <a:endParaRPr lang="pt-B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7282156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Personalizada 3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1A86B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95e48f80-ae8d-487f-b960-fd835101660d" xsi:nil="true"/>
    <lcf76f155ced4ddcb4097134ff3c332f xmlns="f3e7cc34-d548-4df3-8671-8201b06eb70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1E5D669B4270D44BFF5092893041D44" ma:contentTypeVersion="18" ma:contentTypeDescription="Crie um novo documento." ma:contentTypeScope="" ma:versionID="606d70791e573c1092ed2e941b5f7177">
  <xsd:schema xmlns:xsd="http://www.w3.org/2001/XMLSchema" xmlns:xs="http://www.w3.org/2001/XMLSchema" xmlns:p="http://schemas.microsoft.com/office/2006/metadata/properties" xmlns:ns1="http://schemas.microsoft.com/sharepoint/v3" xmlns:ns2="95e48f80-ae8d-487f-b960-fd835101660d" xmlns:ns3="f3e7cc34-d548-4df3-8671-8201b06eb70d" targetNamespace="http://schemas.microsoft.com/office/2006/metadata/properties" ma:root="true" ma:fieldsID="6cbbcfcd474c94743f91f0c851cb4e46" ns1:_="" ns2:_="" ns3:_="">
    <xsd:import namespace="http://schemas.microsoft.com/sharepoint/v3"/>
    <xsd:import namespace="95e48f80-ae8d-487f-b960-fd835101660d"/>
    <xsd:import namespace="f3e7cc34-d548-4df3-8671-8201b06eb7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1:_ip_UnifiedCompliancePolicyProperties" minOccurs="0"/>
                <xsd:element ref="ns1:_ip_UnifiedCompliancePolicyUIAction" minOccurs="0"/>
                <xsd:element ref="ns3:lcf76f155ced4ddcb4097134ff3c332f" minOccurs="0"/>
                <xsd:element ref="ns2:TaxCatchAll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48f80-ae8d-487f-b960-fd83510166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863589-b62e-40b1-8ef3-f1178392a897}" ma:internalName="TaxCatchAll" ma:showField="CatchAllData" ma:web="95e48f80-ae8d-487f-b960-fd83510166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e7cc34-d548-4df3-8671-8201b06eb7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2947829d-185a-44d2-a174-e1f74ba856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50FA67-CA5A-43F5-BA57-8D8B60A659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B0DAF5-F42F-4493-82E5-6658E8579555}">
  <ds:schemaRefs>
    <ds:schemaRef ds:uri="http://schemas.microsoft.com/sharepoint/v3"/>
    <ds:schemaRef ds:uri="http://purl.org/dc/elements/1.1/"/>
    <ds:schemaRef ds:uri="f3e7cc34-d548-4df3-8671-8201b06eb70d"/>
    <ds:schemaRef ds:uri="http://purl.org/dc/terms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5e48f80-ae8d-487f-b960-fd835101660d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298C195-D928-48B8-B672-F140D8B3D755}">
  <ds:schemaRefs>
    <ds:schemaRef ds:uri="95e48f80-ae8d-487f-b960-fd835101660d"/>
    <ds:schemaRef ds:uri="f3e7cc34-d548-4df3-8671-8201b06eb70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535</TotalTime>
  <Words>1150</Words>
  <Application>Microsoft Office PowerPoint</Application>
  <PresentationFormat>Widescreen</PresentationFormat>
  <Paragraphs>155</Paragraphs>
  <Slides>18</Slides>
  <Notes>1</Notes>
  <HiddenSlides>2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Helvetica</vt:lpstr>
      <vt:lpstr>Inter Bold</vt:lpstr>
      <vt:lpstr>Lato</vt:lpstr>
      <vt:lpstr>Lato Light</vt:lpstr>
      <vt:lpstr>Roboto</vt:lpstr>
      <vt:lpstr>Wingdings</vt:lpstr>
      <vt:lpstr>Tema do Office</vt:lpstr>
      <vt:lpstr>Apresentação do PowerPoint</vt:lpstr>
      <vt:lpstr>Apresentação do PowerPoint</vt:lpstr>
      <vt:lpstr>1. O que é</vt:lpstr>
      <vt:lpstr>2. Missão e Objetivos</vt:lpstr>
      <vt:lpstr>2. Missão e Objetivos</vt:lpstr>
      <vt:lpstr>3. Como?</vt:lpstr>
      <vt:lpstr>4. Escopo do Projeto</vt:lpstr>
      <vt:lpstr>5. Plano de Execução do Projeto</vt:lpstr>
      <vt:lpstr>5. Plano de Execução do Projeto</vt:lpstr>
      <vt:lpstr>5. Plano de Execução do Projeto</vt:lpstr>
      <vt:lpstr>5. Plano de Execução do Projeto</vt:lpstr>
      <vt:lpstr>3. Plano de Execução do Projeto</vt:lpstr>
      <vt:lpstr>3. Plano de Execução do Projeto</vt:lpstr>
      <vt:lpstr>5. Plano de Execução do Projeto</vt:lpstr>
      <vt:lpstr>7. Próximos Passos</vt:lpstr>
      <vt:lpstr>7. Pontos de Atenção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Beatriz Cardoso da Silva</dc:creator>
  <cp:lastModifiedBy>Angelo Marcio Mario Pereira</cp:lastModifiedBy>
  <cp:revision>21</cp:revision>
  <dcterms:created xsi:type="dcterms:W3CDTF">2023-01-11T16:48:03Z</dcterms:created>
  <dcterms:modified xsi:type="dcterms:W3CDTF">2024-07-14T19:13:37Z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0x01010021E5D669B4270D44BFF5092893041D44</vt:lpwstr>
  </property>
</Properties>
</file>